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85" r:id="rId3"/>
    <p:sldId id="296" r:id="rId4"/>
    <p:sldId id="295" r:id="rId5"/>
    <p:sldId id="258" r:id="rId6"/>
    <p:sldId id="262" r:id="rId7"/>
    <p:sldId id="281" r:id="rId8"/>
    <p:sldId id="280" r:id="rId9"/>
    <p:sldId id="263" r:id="rId10"/>
    <p:sldId id="265" r:id="rId11"/>
    <p:sldId id="276" r:id="rId12"/>
    <p:sldId id="270" r:id="rId13"/>
    <p:sldId id="271" r:id="rId14"/>
    <p:sldId id="274" r:id="rId15"/>
    <p:sldId id="275" r:id="rId16"/>
    <p:sldId id="278" r:id="rId17"/>
    <p:sldId id="279" r:id="rId18"/>
    <p:sldId id="264" r:id="rId19"/>
    <p:sldId id="261" r:id="rId20"/>
    <p:sldId id="292" r:id="rId21"/>
    <p:sldId id="272" r:id="rId22"/>
    <p:sldId id="25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ED6"/>
    <a:srgbClr val="B78A5D"/>
    <a:srgbClr val="CE5D46"/>
    <a:srgbClr val="CC0099"/>
    <a:srgbClr val="56426E"/>
    <a:srgbClr val="FF9900"/>
    <a:srgbClr val="7F63A1"/>
    <a:srgbClr val="B9B1B9"/>
    <a:srgbClr val="FF1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4" d="100"/>
          <a:sy n="64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710A-F298-488B-8F60-9D7EADFAEBC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D890-E49A-444F-A591-1BE4D8F78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D890-E49A-444F-A591-1BE4D8F78E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D890-E49A-444F-A591-1BE4D8F78E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0190-6C5D-4F61-A7C4-F0BB9A7BD83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D084-F0AB-423E-A5AA-9BCBEF917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2250" cy="1052736"/>
          </a:xfrm>
          <a:prstGeom prst="rect">
            <a:avLst/>
          </a:prstGeom>
          <a:noFill/>
        </p:spPr>
      </p:pic>
      <p:pic>
        <p:nvPicPr>
          <p:cNvPr id="6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51653" y="0"/>
            <a:ext cx="1892347" cy="908720"/>
          </a:xfrm>
          <a:prstGeom prst="rect">
            <a:avLst/>
          </a:prstGeom>
          <a:noFill/>
        </p:spPr>
      </p:pic>
      <p:pic>
        <p:nvPicPr>
          <p:cNvPr id="7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101702" y="5877272"/>
            <a:ext cx="2042298" cy="980728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877272"/>
            <a:ext cx="2042298" cy="980728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71600" cy="5275656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908720"/>
            <a:ext cx="971600" cy="5275656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49488" y="3923520"/>
            <a:ext cx="936104" cy="5275656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30216" y="-2493912"/>
            <a:ext cx="971600" cy="5616624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5576" y="692696"/>
            <a:ext cx="7992888" cy="576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май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ӕвзаг ӕмӕ литературӕйы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Ирыстоны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адӕмы ӕмзонд, ӕмзӕрдӕ</a:t>
            </a:r>
            <a:r>
              <a:rPr lang="ru-RU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кӕны,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уыцы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бӕрӕгбон 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йын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уымǽ гǽсгǽ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сǽрмагонд схонǽн.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адǽмǽн хуры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скастау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2003-ǽм азы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ǽвзаджы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фǽфǽтк кǽныны охыл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республикǽйы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Дзасохты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Алыксандыры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сǽрмагонд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фǽзынд мыхуыры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Уǽлдайдǽр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уымǽн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уый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символикон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ǽгъдауǽй, баст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ǽрцыд, Къостайы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фǽндыр» джиппы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уагъд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рцыд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уыцы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бонимǽ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фынддǽсǽм майимǽ.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C:\Users\Администратор\Desktop\ФОНОВЫЕ РИСУНКИ\ДЛЯ РАМОК И ПРЕЗЕНТАЦИИ\5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170113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>
            <a:off x="251520" y="620688"/>
            <a:ext cx="576063" cy="5544616"/>
          </a:xfrm>
          <a:prstGeom prst="rect">
            <a:avLst/>
          </a:prstGeom>
          <a:noFill/>
        </p:spPr>
      </p:pic>
      <p:pic>
        <p:nvPicPr>
          <p:cNvPr id="15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 rot="5400000">
            <a:off x="2188890" y="-1865362"/>
            <a:ext cx="562372" cy="4293096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 flipV="1">
            <a:off x="8316416" y="692696"/>
            <a:ext cx="576063" cy="5544616"/>
          </a:xfrm>
          <a:prstGeom prst="rect">
            <a:avLst/>
          </a:prstGeom>
          <a:noFill/>
        </p:spPr>
      </p:pic>
      <p:pic>
        <p:nvPicPr>
          <p:cNvPr id="17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 rot="5400000">
            <a:off x="6437362" y="-1865362"/>
            <a:ext cx="562372" cy="4293096"/>
          </a:xfrm>
          <a:prstGeom prst="rect">
            <a:avLst/>
          </a:prstGeom>
          <a:noFill/>
        </p:spPr>
      </p:pic>
      <p:pic>
        <p:nvPicPr>
          <p:cNvPr id="18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 rot="16200000" flipV="1">
            <a:off x="2260898" y="4430266"/>
            <a:ext cx="562372" cy="4293096"/>
          </a:xfrm>
          <a:prstGeom prst="rect">
            <a:avLst/>
          </a:prstGeom>
          <a:noFill/>
        </p:spPr>
      </p:pic>
      <p:pic>
        <p:nvPicPr>
          <p:cNvPr id="19" name="Picture 5" descr="C:\Users\Администратор\Desktop\Рисунок1.jpgбюб.jpg"/>
          <p:cNvPicPr>
            <a:picLocks noChangeAspect="1" noChangeArrowheads="1"/>
          </p:cNvPicPr>
          <p:nvPr/>
        </p:nvPicPr>
        <p:blipFill>
          <a:blip r:embed="rId2" cstate="print"/>
          <a:srcRect b="2998"/>
          <a:stretch>
            <a:fillRect/>
          </a:stretch>
        </p:blipFill>
        <p:spPr bwMode="auto">
          <a:xfrm rot="16200000" flipV="1">
            <a:off x="6437362" y="4430266"/>
            <a:ext cx="562372" cy="4293096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59632" y="1700808"/>
            <a:ext cx="68407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ǽвзагǽн дǽр ǽмǽ национ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литературǽйǽн дǽр сǽ ахадындзинад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уǽд стыхджын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вǽййы, ǽмǽ уыцы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нацитǽн сǽ фǽллойгǽнǽг дзыллǽты ǽхсǽн куы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рǽза, куы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тыхджындǽр кǽна химбарынад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культурǽмǽ тырнындзинад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Гǽдиаты Цомахъ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248472" cy="648071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48472" cy="648071"/>
          </a:xfrm>
          <a:prstGeom prst="rect">
            <a:avLst/>
          </a:prstGeom>
          <a:noFill/>
        </p:spPr>
      </p:pic>
      <p:pic>
        <p:nvPicPr>
          <p:cNvPr id="4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0281" y="3068962"/>
            <a:ext cx="5688634" cy="648071"/>
          </a:xfrm>
          <a:prstGeom prst="rect">
            <a:avLst/>
          </a:prstGeom>
          <a:noFill/>
        </p:spPr>
      </p:pic>
      <p:pic>
        <p:nvPicPr>
          <p:cNvPr id="5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51520" y="6209929"/>
            <a:ext cx="4248472" cy="648071"/>
          </a:xfrm>
          <a:prstGeom prst="rect">
            <a:avLst/>
          </a:prstGeom>
          <a:noFill/>
        </p:spPr>
      </p:pic>
      <p:pic>
        <p:nvPicPr>
          <p:cNvPr id="6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572000" y="6209929"/>
            <a:ext cx="4248472" cy="648071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989341" y="3055268"/>
            <a:ext cx="5661247" cy="6480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764704"/>
            <a:ext cx="8064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«Дӕ зӕрдӕйы бынӕй цы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бӕстӕйы уарзыс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Гъе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дӕ хъысмӕт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дӕ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махӕн нӕ фыдӕлты намыс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нӕ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цӕсгом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мӕ хуртӕ, ӕнусты цӕргӕс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Цӕй рагӕй йӕ агуырдтон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ӕз!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ӕнгӕс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Хуыцауы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хъӕлӕс.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дзырд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Хурдзӕсгом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зӕххыл нӕ цуды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базырты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уалдзыгон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бонау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мидбылты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худы,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кӕны зӕрдӕйы дуар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Чеджемты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ӕхсар.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20130515_0005.jpg"/>
          <p:cNvPicPr/>
          <p:nvPr/>
        </p:nvPicPr>
        <p:blipFill>
          <a:blip r:embed="rId2" cstate="print"/>
          <a:srcRect l="28156" b="1365"/>
          <a:stretch>
            <a:fillRect/>
          </a:stretch>
        </p:blipFill>
        <p:spPr bwMode="auto">
          <a:xfrm>
            <a:off x="7092280" y="0"/>
            <a:ext cx="205172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IMG_20130515_0005.jpg"/>
          <p:cNvPicPr/>
          <p:nvPr/>
        </p:nvPicPr>
        <p:blipFill>
          <a:blip r:embed="rId2" cstate="print"/>
          <a:srcRect l="28156" b="1365"/>
          <a:stretch>
            <a:fillRect/>
          </a:stretch>
        </p:blipFill>
        <p:spPr bwMode="auto">
          <a:xfrm rot="16200000">
            <a:off x="-31440" y="31440"/>
            <a:ext cx="205172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IMG_20130515_0005.jpg"/>
          <p:cNvPicPr/>
          <p:nvPr/>
        </p:nvPicPr>
        <p:blipFill>
          <a:blip r:embed="rId3" cstate="print"/>
          <a:srcRect l="28156" b="1365"/>
          <a:stretch>
            <a:fillRect/>
          </a:stretch>
        </p:blipFill>
        <p:spPr bwMode="auto">
          <a:xfrm rot="5400000">
            <a:off x="7195728" y="4909728"/>
            <a:ext cx="1988840" cy="1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IMG_20130515_0005.jpg"/>
          <p:cNvPicPr/>
          <p:nvPr/>
        </p:nvPicPr>
        <p:blipFill>
          <a:blip r:embed="rId4" cstate="print"/>
          <a:srcRect l="28156" b="1365"/>
          <a:stretch>
            <a:fillRect/>
          </a:stretch>
        </p:blipFill>
        <p:spPr bwMode="auto">
          <a:xfrm rot="10800000">
            <a:off x="0" y="4869160"/>
            <a:ext cx="197971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IMG_20130514_0003_0001.jpg"/>
          <p:cNvPicPr/>
          <p:nvPr/>
        </p:nvPicPr>
        <p:blipFill>
          <a:blip r:embed="rId5" cstate="print"/>
          <a:srcRect t="43299" b="24142"/>
          <a:stretch>
            <a:fillRect/>
          </a:stretch>
        </p:blipFill>
        <p:spPr bwMode="auto">
          <a:xfrm>
            <a:off x="8604448" y="1916832"/>
            <a:ext cx="539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MG_20130514_0003_0001.jpg"/>
          <p:cNvPicPr/>
          <p:nvPr/>
        </p:nvPicPr>
        <p:blipFill>
          <a:blip r:embed="rId6" cstate="print"/>
          <a:srcRect t="43299" b="24142"/>
          <a:stretch>
            <a:fillRect/>
          </a:stretch>
        </p:blipFill>
        <p:spPr bwMode="auto">
          <a:xfrm rot="16200000">
            <a:off x="3073524" y="-1093812"/>
            <a:ext cx="548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IMG_20130514_0003_0001.jpg"/>
          <p:cNvPicPr/>
          <p:nvPr/>
        </p:nvPicPr>
        <p:blipFill>
          <a:blip r:embed="rId5" cstate="print"/>
          <a:srcRect t="43299" b="24142"/>
          <a:stretch>
            <a:fillRect/>
          </a:stretch>
        </p:blipFill>
        <p:spPr bwMode="auto">
          <a:xfrm flipH="1">
            <a:off x="0" y="2060848"/>
            <a:ext cx="539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IMG_20130514_0003_0001.jpg"/>
          <p:cNvPicPr/>
          <p:nvPr/>
        </p:nvPicPr>
        <p:blipFill>
          <a:blip r:embed="rId6" cstate="print"/>
          <a:srcRect t="43299" b="24142"/>
          <a:stretch>
            <a:fillRect/>
          </a:stretch>
        </p:blipFill>
        <p:spPr bwMode="auto">
          <a:xfrm rot="16200000">
            <a:off x="5665812" y="-1093812"/>
            <a:ext cx="548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IMG_20130514_0003_0001.jpg"/>
          <p:cNvPicPr/>
          <p:nvPr/>
        </p:nvPicPr>
        <p:blipFill>
          <a:blip r:embed="rId7" cstate="print"/>
          <a:srcRect t="43299" b="24142"/>
          <a:stretch>
            <a:fillRect/>
          </a:stretch>
        </p:blipFill>
        <p:spPr bwMode="auto">
          <a:xfrm rot="5400000" flipV="1">
            <a:off x="3109528" y="5179504"/>
            <a:ext cx="5486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IMG_20130514_0003_0001.jpg"/>
          <p:cNvPicPr/>
          <p:nvPr/>
        </p:nvPicPr>
        <p:blipFill>
          <a:blip r:embed="rId6" cstate="print"/>
          <a:srcRect t="43299" b="24142"/>
          <a:stretch>
            <a:fillRect/>
          </a:stretch>
        </p:blipFill>
        <p:spPr bwMode="auto">
          <a:xfrm rot="5400000" flipV="1">
            <a:off x="5665812" y="5215508"/>
            <a:ext cx="548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99592" y="1700808"/>
            <a:ext cx="7038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Мадǽлон ǽвзаг зонын</a:t>
            </a:r>
            <a:endParaRPr lang="ru-RU" sz="4000" b="1" dirty="0" smtClean="0">
              <a:solidFill>
                <a:srgbClr val="56426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 уарзын</a:t>
            </a:r>
            <a:r>
              <a:rPr lang="ru-RU" sz="4000" b="1" dirty="0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райгуырǽн бǽстǽ  зонын</a:t>
            </a:r>
            <a:endParaRPr lang="ru-RU" sz="4000" b="1" dirty="0" smtClean="0">
              <a:solidFill>
                <a:srgbClr val="56426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 уарзыны</a:t>
            </a:r>
            <a:r>
              <a:rPr lang="ru-RU" sz="4000" b="1" dirty="0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ǽвдисǽн</a:t>
            </a:r>
            <a:r>
              <a:rPr lang="ru-RU" sz="4000" dirty="0" err="1" smtClean="0">
                <a:solidFill>
                  <a:srgbClr val="56426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56426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Чеджемты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ᴁ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хсар.</a:t>
            </a:r>
            <a:endParaRPr lang="ru-RU" sz="2800" dirty="0" smtClean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20130515_0004.jpg"/>
          <p:cNvPicPr/>
          <p:nvPr/>
        </p:nvPicPr>
        <p:blipFill>
          <a:blip r:embed="rId2" cstate="print"/>
          <a:srcRect l="842" b="63472"/>
          <a:stretch>
            <a:fillRect/>
          </a:stretch>
        </p:blipFill>
        <p:spPr bwMode="auto">
          <a:xfrm>
            <a:off x="4355976" y="1"/>
            <a:ext cx="47880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IMG_20130514_0001_0001.jpg"/>
          <p:cNvPicPr/>
          <p:nvPr/>
        </p:nvPicPr>
        <p:blipFill>
          <a:blip r:embed="rId3" cstate="print"/>
          <a:srcRect t="44313" b="9088"/>
          <a:stretch>
            <a:fillRect/>
          </a:stretch>
        </p:blipFill>
        <p:spPr bwMode="auto">
          <a:xfrm rot="16200000">
            <a:off x="2425452" y="-877788"/>
            <a:ext cx="10527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IMG_20130515_0004.jpg"/>
          <p:cNvPicPr/>
          <p:nvPr/>
        </p:nvPicPr>
        <p:blipFill>
          <a:blip r:embed="rId4" cstate="print"/>
          <a:srcRect l="842" b="63472"/>
          <a:stretch>
            <a:fillRect/>
          </a:stretch>
        </p:blipFill>
        <p:spPr bwMode="auto">
          <a:xfrm rot="10800000">
            <a:off x="0" y="4941168"/>
            <a:ext cx="442798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IMG_20130515_0004.jpg"/>
          <p:cNvPicPr/>
          <p:nvPr/>
        </p:nvPicPr>
        <p:blipFill>
          <a:blip r:embed="rId5" cstate="print"/>
          <a:srcRect l="842" b="63472"/>
          <a:stretch>
            <a:fillRect/>
          </a:stretch>
        </p:blipFill>
        <p:spPr bwMode="auto">
          <a:xfrm rot="5400000">
            <a:off x="5715000" y="3429000"/>
            <a:ext cx="515719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IMG_20130515_0004.jpg"/>
          <p:cNvPicPr/>
          <p:nvPr/>
        </p:nvPicPr>
        <p:blipFill>
          <a:blip r:embed="rId6" cstate="print"/>
          <a:srcRect l="842" b="63472"/>
          <a:stretch>
            <a:fillRect/>
          </a:stretch>
        </p:blipFill>
        <p:spPr bwMode="auto">
          <a:xfrm rot="16200000">
            <a:off x="-1804764" y="1804764"/>
            <a:ext cx="5229200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MG_20130514_0001_0001.jpg"/>
          <p:cNvPicPr/>
          <p:nvPr/>
        </p:nvPicPr>
        <p:blipFill>
          <a:blip r:embed="rId7" cstate="print"/>
          <a:srcRect t="44313" b="9088"/>
          <a:stretch>
            <a:fillRect/>
          </a:stretch>
        </p:blipFill>
        <p:spPr bwMode="auto">
          <a:xfrm rot="5400000" flipV="1">
            <a:off x="5341776" y="4747457"/>
            <a:ext cx="105273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191683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Бӕлас акӕлы, йӕ уидӕгтӕ йын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зӕххӕй куы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стонай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уӕд.</a:t>
            </a:r>
            <a:endParaRPr lang="ru-RU" sz="2800" dirty="0" smtClean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амӕлы, йӕ уидӕгтӕ йын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бинонты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ӕхсӕн куы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сыскъуынай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уӕд.</a:t>
            </a:r>
            <a:endParaRPr lang="ru-RU" sz="2800" dirty="0" smtClean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Уымӕ гӕсгӕ, ирон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лӕг, 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хъахъхъӕн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дӕ бинонты</a:t>
            </a:r>
            <a:r>
              <a:rPr lang="ru-RU" sz="2800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ӕхсӕн.</a:t>
            </a:r>
            <a:endParaRPr lang="ru-RU" sz="2800" dirty="0" smtClean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400" b="1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Абайты</a:t>
            </a:r>
            <a:r>
              <a:rPr lang="ru-RU" sz="2400" b="1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Васо</a:t>
            </a:r>
            <a:r>
              <a:rPr lang="ru-RU" sz="2400" b="1" dirty="0" smtClean="0">
                <a:solidFill>
                  <a:srgbClr val="56426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5642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20130515_0001.jpg"/>
          <p:cNvPicPr/>
          <p:nvPr/>
        </p:nvPicPr>
        <p:blipFill>
          <a:blip r:embed="rId2" cstate="print"/>
          <a:srcRect b="8608"/>
          <a:stretch>
            <a:fillRect/>
          </a:stretch>
        </p:blipFill>
        <p:spPr bwMode="auto">
          <a:xfrm>
            <a:off x="7528985" y="0"/>
            <a:ext cx="1615015" cy="15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IMG_20130515_0001.jpg"/>
          <p:cNvPicPr/>
          <p:nvPr/>
        </p:nvPicPr>
        <p:blipFill>
          <a:blip r:embed="rId2" cstate="print"/>
          <a:srcRect b="8608"/>
          <a:stretch>
            <a:fillRect/>
          </a:stretch>
        </p:blipFill>
        <p:spPr bwMode="auto">
          <a:xfrm rot="5400000" flipV="1">
            <a:off x="-26817" y="5269802"/>
            <a:ext cx="1615015" cy="15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IMG_20130515_0001.jpg"/>
          <p:cNvPicPr/>
          <p:nvPr/>
        </p:nvPicPr>
        <p:blipFill>
          <a:blip r:embed="rId2" cstate="print"/>
          <a:srcRect b="8608"/>
          <a:stretch>
            <a:fillRect/>
          </a:stretch>
        </p:blipFill>
        <p:spPr bwMode="auto">
          <a:xfrm rot="16200000">
            <a:off x="-26817" y="26817"/>
            <a:ext cx="1615015" cy="15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IMG_20130515_0001.jpg"/>
          <p:cNvPicPr/>
          <p:nvPr/>
        </p:nvPicPr>
        <p:blipFill>
          <a:blip r:embed="rId2" cstate="print"/>
          <a:srcRect b="8608"/>
          <a:stretch>
            <a:fillRect/>
          </a:stretch>
        </p:blipFill>
        <p:spPr bwMode="auto">
          <a:xfrm flipV="1">
            <a:off x="7528985" y="5296619"/>
            <a:ext cx="1615015" cy="15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>
            <a:off x="8738559" y="4221088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>
            <a:off x="8738559" y="3140968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>
            <a:off x="8738559" y="1556792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>
            <a:off x="8738559" y="2636912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flipH="1">
            <a:off x="0" y="414908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flipH="1">
            <a:off x="0" y="2996952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flipH="1">
            <a:off x="0" y="1916832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flipH="1">
            <a:off x="0" y="1484784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1850906" y="607731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3003034" y="607731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4155162" y="607731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5235282" y="6077309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6387410" y="6077309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H="1">
            <a:off x="7035482" y="6077309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1922914" y="-37525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3291066" y="-375249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4443194" y="-375248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5595322" y="-375248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6747450" y="-375248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E:\IMG_20130515_0001.jpg"/>
          <p:cNvPicPr/>
          <p:nvPr/>
        </p:nvPicPr>
        <p:blipFill>
          <a:blip r:embed="rId3" cstate="print"/>
          <a:srcRect l="74969" t="23732" b="8608"/>
          <a:stretch>
            <a:fillRect/>
          </a:stretch>
        </p:blipFill>
        <p:spPr bwMode="auto">
          <a:xfrm rot="16200000" flipV="1">
            <a:off x="2570986" y="-375250"/>
            <a:ext cx="405441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1700808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ӕвзаг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хъуыдытӕ ӕмӕ ӕнкъарӕнты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тӕккӕ ӕлвӕстдӕр ӕмӕ уӕздандӕр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фӕзилӕнтӕ равдисынмӕ 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арӕхсы,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ахӕм коммӕгӕс хотых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CC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Абайты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2/73/786/73786011_large_119901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1399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2/73/786/73786011_large_119901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32040" y="3861048"/>
            <a:ext cx="42119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2/73/786/73786011_large_119901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39239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2/73/786/73786011_large_119901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64088" y="0"/>
            <a:ext cx="37799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31640" y="1196752"/>
            <a:ext cx="64807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Куыд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хорз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куыд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кадджын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дӕ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мӕ цӕсты,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нӕ ирон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мадӕлон ӕвзаг!»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дюр из тюльпанов"/>
          <p:cNvPicPr/>
          <p:nvPr/>
        </p:nvPicPr>
        <p:blipFill>
          <a:blip r:embed="rId2" cstate="print"/>
          <a:srcRect t="8117" r="39159"/>
          <a:stretch>
            <a:fillRect/>
          </a:stretch>
        </p:blipFill>
        <p:spPr bwMode="auto">
          <a:xfrm rot="16200000">
            <a:off x="4223529" y="-2531849"/>
            <a:ext cx="6969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рдюр из тюльпанов"/>
          <p:cNvPicPr/>
          <p:nvPr/>
        </p:nvPicPr>
        <p:blipFill>
          <a:blip r:embed="rId2" cstate="print"/>
          <a:srcRect l="7454" t="8117" r="39159"/>
          <a:stretch>
            <a:fillRect/>
          </a:stretch>
        </p:blipFill>
        <p:spPr bwMode="auto">
          <a:xfrm flipH="1">
            <a:off x="0" y="1268760"/>
            <a:ext cx="611560" cy="43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рдюр из тюльпанов"/>
          <p:cNvPicPr/>
          <p:nvPr/>
        </p:nvPicPr>
        <p:blipFill>
          <a:blip r:embed="rId2" cstate="print"/>
          <a:srcRect l="-2019" t="8117" r="39159" b="60825"/>
          <a:stretch>
            <a:fillRect/>
          </a:stretch>
        </p:blipFill>
        <p:spPr bwMode="auto">
          <a:xfrm rot="13900697" flipH="1">
            <a:off x="541132" y="-45825"/>
            <a:ext cx="7200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дюр из тюльпанов"/>
          <p:cNvPicPr/>
          <p:nvPr/>
        </p:nvPicPr>
        <p:blipFill>
          <a:blip r:embed="rId2" cstate="print"/>
          <a:srcRect l="-2019" t="8117" r="39159" b="60825"/>
          <a:stretch>
            <a:fillRect/>
          </a:stretch>
        </p:blipFill>
        <p:spPr bwMode="auto">
          <a:xfrm rot="7699303">
            <a:off x="7882788" y="-45824"/>
            <a:ext cx="7200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рдюр из тюльпанов"/>
          <p:cNvPicPr/>
          <p:nvPr/>
        </p:nvPicPr>
        <p:blipFill>
          <a:blip r:embed="rId2" cstate="print"/>
          <a:srcRect l="-2019" t="8117" r="39159" b="60825"/>
          <a:stretch>
            <a:fillRect/>
          </a:stretch>
        </p:blipFill>
        <p:spPr bwMode="auto">
          <a:xfrm rot="7699303" flipH="1" flipV="1">
            <a:off x="541131" y="5175632"/>
            <a:ext cx="7200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рдюр из тюльпанов"/>
          <p:cNvPicPr/>
          <p:nvPr/>
        </p:nvPicPr>
        <p:blipFill>
          <a:blip r:embed="rId2" cstate="print"/>
          <a:srcRect l="-2019" t="8117" r="39159" b="60825"/>
          <a:stretch>
            <a:fillRect/>
          </a:stretch>
        </p:blipFill>
        <p:spPr bwMode="auto">
          <a:xfrm rot="13900697" flipV="1">
            <a:off x="7882789" y="5175632"/>
            <a:ext cx="7200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рдюр из тюльпанов"/>
          <p:cNvPicPr/>
          <p:nvPr/>
        </p:nvPicPr>
        <p:blipFill>
          <a:blip r:embed="rId2" cstate="print"/>
          <a:srcRect l="7454" t="8117" r="39159"/>
          <a:stretch>
            <a:fillRect/>
          </a:stretch>
        </p:blipFill>
        <p:spPr bwMode="auto">
          <a:xfrm>
            <a:off x="8532440" y="1340768"/>
            <a:ext cx="611560" cy="43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рдюр из тюльпанов"/>
          <p:cNvPicPr/>
          <p:nvPr/>
        </p:nvPicPr>
        <p:blipFill>
          <a:blip r:embed="rId2" cstate="print"/>
          <a:srcRect t="8117" r="39159"/>
          <a:stretch>
            <a:fillRect/>
          </a:stretch>
        </p:blipFill>
        <p:spPr bwMode="auto">
          <a:xfrm rot="5400000" flipV="1">
            <a:off x="4223529" y="3629209"/>
            <a:ext cx="6969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71600" y="1052736"/>
            <a:ext cx="705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Нӕ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иронӕй кӕмӕ ис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ӕгъдау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хизӕд фыдбонӕй, фыдмастӕй Хуыцау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Ирыстон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цӕсты кӕмӕн нӕу ӕгад,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Ирыстон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нӕ бӕсты кӕмӕн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мад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бӕстӕ йӕ мадау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кӕмӕн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зынаргъ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Кӕмӕ кӕсы кадау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Ирыстон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дӕ уаргъ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ӕгъдауӕй, ӕвзагӕй нӕм чи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Ирыстоны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рагӕй нӕ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йӕ рон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Нӕ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Иры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иронӕй кӕмӕ ис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ӕгъдау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хизӕд фыдбонӕй, фыдмастӕй Хуыцау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Илас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Мызуон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 rot="5400000">
            <a:off x="5829878" y="-1185870"/>
            <a:ext cx="5805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 rot="5400000">
            <a:off x="2889432" y="-1413776"/>
            <a:ext cx="580588" cy="34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ордюр с веточками и лентой"/>
          <p:cNvPicPr/>
          <p:nvPr/>
        </p:nvPicPr>
        <p:blipFill>
          <a:blip r:embed="rId2" cstate="print"/>
          <a:srcRect r="3444" b="48595"/>
          <a:stretch>
            <a:fillRect/>
          </a:stretch>
        </p:blipFill>
        <p:spPr bwMode="auto">
          <a:xfrm rot="3717422">
            <a:off x="592419" y="-177418"/>
            <a:ext cx="692696" cy="1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>
            <a:off x="0" y="764704"/>
            <a:ext cx="580588" cy="34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 rot="16200000">
            <a:off x="2673408" y="4863636"/>
            <a:ext cx="580588" cy="34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рдюр с веточками и лентой"/>
          <p:cNvPicPr/>
          <p:nvPr/>
        </p:nvPicPr>
        <p:blipFill>
          <a:blip r:embed="rId2" cstate="print"/>
          <a:srcRect r="3444" b="48595"/>
          <a:stretch>
            <a:fillRect/>
          </a:stretch>
        </p:blipFill>
        <p:spPr bwMode="auto">
          <a:xfrm rot="17882578" flipH="1">
            <a:off x="7861688" y="-158465"/>
            <a:ext cx="692696" cy="1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 flipH="1">
            <a:off x="8563412" y="980728"/>
            <a:ext cx="580588" cy="34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рдюр с веточками и лентой"/>
          <p:cNvPicPr/>
          <p:nvPr/>
        </p:nvPicPr>
        <p:blipFill>
          <a:blip r:embed="rId2" cstate="print"/>
          <a:srcRect r="3444" b="48595"/>
          <a:stretch>
            <a:fillRect/>
          </a:stretch>
        </p:blipFill>
        <p:spPr bwMode="auto">
          <a:xfrm rot="17882578" flipV="1">
            <a:off x="589615" y="5264509"/>
            <a:ext cx="692696" cy="1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рдюр с веточками и лентой"/>
          <p:cNvPicPr/>
          <p:nvPr/>
        </p:nvPicPr>
        <p:blipFill>
          <a:blip r:embed="rId2" cstate="print"/>
          <a:srcRect r="3444" b="48595"/>
          <a:stretch>
            <a:fillRect/>
          </a:stretch>
        </p:blipFill>
        <p:spPr bwMode="auto">
          <a:xfrm rot="3717422" flipH="1" flipV="1">
            <a:off x="7861688" y="5264509"/>
            <a:ext cx="692696" cy="1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рдюр с веточками и лентой"/>
          <p:cNvPicPr/>
          <p:nvPr/>
        </p:nvPicPr>
        <p:blipFill>
          <a:blip r:embed="rId2" cstate="print"/>
          <a:srcRect r="19071"/>
          <a:stretch>
            <a:fillRect/>
          </a:stretch>
        </p:blipFill>
        <p:spPr bwMode="auto">
          <a:xfrm rot="16200000">
            <a:off x="5625736" y="4863636"/>
            <a:ext cx="580588" cy="34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ордюр с веточками и лентой"/>
          <p:cNvPicPr/>
          <p:nvPr/>
        </p:nvPicPr>
        <p:blipFill>
          <a:blip r:embed="rId2" cstate="print"/>
          <a:srcRect r="19071" b="47179"/>
          <a:stretch>
            <a:fillRect/>
          </a:stretch>
        </p:blipFill>
        <p:spPr bwMode="auto">
          <a:xfrm>
            <a:off x="0" y="4077072"/>
            <a:ext cx="5805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ордюр с веточками и лентой"/>
          <p:cNvPicPr/>
          <p:nvPr/>
        </p:nvPicPr>
        <p:blipFill>
          <a:blip r:embed="rId2" cstate="print"/>
          <a:srcRect r="19071" b="47179"/>
          <a:stretch>
            <a:fillRect/>
          </a:stretch>
        </p:blipFill>
        <p:spPr bwMode="auto">
          <a:xfrm flipH="1">
            <a:off x="8563412" y="4149080"/>
            <a:ext cx="5805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931914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ᴁ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хсар.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НОВЫЕ РИСУНКИ\ДЛЯ РАМОК И ПРЕЗЕНТАЦИИ\Рисунок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ФОНОВЫЕ РИСУНКИ\ДЛЯ РАМОК И ПРЕЗЕНТАЦИИ\Рисунок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ФОНОВЫЕ РИСУНКИ\ДЛЯ РАМОК И ПРЕЗЕНТАЦИИ\Рисунок36.jpg"/>
          <p:cNvPicPr>
            <a:picLocks noChangeAspect="1" noChangeArrowheads="1"/>
          </p:cNvPicPr>
          <p:nvPr/>
        </p:nvPicPr>
        <p:blipFill>
          <a:blip r:embed="rId2" cstate="print"/>
          <a:srcRect l="771" t="-2350" r="28245" b="-2372"/>
          <a:stretch>
            <a:fillRect/>
          </a:stretch>
        </p:blipFill>
        <p:spPr bwMode="auto">
          <a:xfrm rot="16200000">
            <a:off x="-3159225" y="3159225"/>
            <a:ext cx="6858001" cy="539552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ФОНОВЫЕ РИСУНКИ\ДЛЯ РАМОК И ПРЕЗЕНТАЦИИ\Рисунок36.jpg"/>
          <p:cNvPicPr>
            <a:picLocks noChangeAspect="1" noChangeArrowheads="1"/>
          </p:cNvPicPr>
          <p:nvPr/>
        </p:nvPicPr>
        <p:blipFill>
          <a:blip r:embed="rId2" cstate="print"/>
          <a:srcRect l="769" t="11627" r="28300" b="-2372"/>
          <a:stretch>
            <a:fillRect/>
          </a:stretch>
        </p:blipFill>
        <p:spPr bwMode="auto">
          <a:xfrm rot="16200000">
            <a:off x="5481229" y="3195227"/>
            <a:ext cx="6857999" cy="4675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41277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5.radikal.ru/i108/1106/fd/60eb824b81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1"/>
            <a:ext cx="3491880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дминистратор\Desktop\Роло.jpg"/>
          <p:cNvPicPr>
            <a:picLocks noChangeAspect="1" noChangeArrowheads="1"/>
          </p:cNvPicPr>
          <p:nvPr/>
        </p:nvPicPr>
        <p:blipFill>
          <a:blip r:embed="rId3" cstate="print"/>
          <a:srcRect l="-10136" t="10826" r="12777" b="40120"/>
          <a:stretch>
            <a:fillRect/>
          </a:stretch>
        </p:blipFill>
        <p:spPr bwMode="auto">
          <a:xfrm rot="16200000">
            <a:off x="3937620" y="-445740"/>
            <a:ext cx="548681" cy="1440162"/>
          </a:xfrm>
          <a:prstGeom prst="rect">
            <a:avLst/>
          </a:prstGeom>
          <a:noFill/>
        </p:spPr>
      </p:pic>
      <p:pic>
        <p:nvPicPr>
          <p:cNvPr id="6" name="Рисунок 5" descr="http://s45.radikal.ru/i108/1106/fd/60eb824b81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7555" y="-4564"/>
            <a:ext cx="3491880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45.radikal.ru/i108/1106/fd/60eb824b81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356991"/>
            <a:ext cx="3491880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5.radikal.ru/i108/1106/fd/60eb824b819c.jpg"/>
          <p:cNvPicPr/>
          <p:nvPr/>
        </p:nvPicPr>
        <p:blipFill>
          <a:blip r:embed="rId2" cstate="print"/>
          <a:srcRect t="7620"/>
          <a:stretch>
            <a:fillRect/>
          </a:stretch>
        </p:blipFill>
        <p:spPr bwMode="auto">
          <a:xfrm rot="5400000" flipH="1">
            <a:off x="0" y="0"/>
            <a:ext cx="3491880" cy="34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дминистратор\Desktop\Роло.jpg"/>
          <p:cNvPicPr>
            <a:picLocks noChangeAspect="1" noChangeArrowheads="1"/>
          </p:cNvPicPr>
          <p:nvPr/>
        </p:nvPicPr>
        <p:blipFill>
          <a:blip r:embed="rId3" cstate="print"/>
          <a:srcRect l="-10136" t="10826" b="47478"/>
          <a:stretch>
            <a:fillRect/>
          </a:stretch>
        </p:blipFill>
        <p:spPr bwMode="auto">
          <a:xfrm rot="16200000">
            <a:off x="5161756" y="-301724"/>
            <a:ext cx="620691" cy="1224138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Роло.jpg"/>
          <p:cNvPicPr>
            <a:picLocks noChangeAspect="1" noChangeArrowheads="1"/>
          </p:cNvPicPr>
          <p:nvPr/>
        </p:nvPicPr>
        <p:blipFill>
          <a:blip r:embed="rId3" cstate="print"/>
          <a:srcRect l="-10136" t="10826" r="12777" b="40120"/>
          <a:stretch>
            <a:fillRect/>
          </a:stretch>
        </p:blipFill>
        <p:spPr bwMode="auto">
          <a:xfrm rot="5400000" flipV="1">
            <a:off x="3649588" y="5863579"/>
            <a:ext cx="548681" cy="1440162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esktop\Роло.jpg"/>
          <p:cNvPicPr>
            <a:picLocks noChangeAspect="1" noChangeArrowheads="1"/>
          </p:cNvPicPr>
          <p:nvPr/>
        </p:nvPicPr>
        <p:blipFill>
          <a:blip r:embed="rId3" cstate="print"/>
          <a:srcRect l="-10136" t="10826" b="47478"/>
          <a:stretch>
            <a:fillRect/>
          </a:stretch>
        </p:blipFill>
        <p:spPr bwMode="auto">
          <a:xfrm rot="5400000" flipV="1">
            <a:off x="4945732" y="5935586"/>
            <a:ext cx="620691" cy="122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истратор\Desktop\ФОНОВЫЕ РИСУНКИ\ДЛЯ РАМОК И ПРЕЗЕНТАЦИИ\5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661248"/>
            <a:ext cx="2170113" cy="438150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2250" cy="1052736"/>
          </a:xfrm>
          <a:prstGeom prst="rect">
            <a:avLst/>
          </a:prstGeom>
          <a:noFill/>
        </p:spPr>
      </p:pic>
      <p:pic>
        <p:nvPicPr>
          <p:cNvPr id="6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51653" y="0"/>
            <a:ext cx="1892347" cy="908720"/>
          </a:xfrm>
          <a:prstGeom prst="rect">
            <a:avLst/>
          </a:prstGeom>
          <a:noFill/>
        </p:spPr>
      </p:pic>
      <p:pic>
        <p:nvPicPr>
          <p:cNvPr id="7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101702" y="5877272"/>
            <a:ext cx="2042298" cy="980728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ФОНОВЫЕ РИСУНКИ\ДЛЯ РАМОК И ПРЕЗЕНТАЦИИ\4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5877272"/>
            <a:ext cx="2042298" cy="980728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71600" cy="5275656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908720"/>
            <a:ext cx="971600" cy="5275656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49488" y="3923520"/>
            <a:ext cx="936104" cy="5275656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ФОНОВЫЕ РИСУНКИ\ДЛЯ РАМОК И ПРЕЗЕНТАЦИИ\6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30216" y="-2493912"/>
            <a:ext cx="971600" cy="56166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692696"/>
            <a:ext cx="70567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«О,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мадӕлон ӕвзаг, дӕуӕн 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зӕгъон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Дӕу аккаг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хӕзна дзырд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зӕххы цъарыл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нӕй,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Мӕ 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уды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быцъынӕг куы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хауа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мӕ хъуырӕй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Уӕддӕр дӕ ӕвдадзыл нӕ акӕнин уӕй.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Куыннӕ ис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дунейы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ӕвзӕгтӕ 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бирӕ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Къуымыхдӕр  дзы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хсӕн иу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иннӕмӕй нӕу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Мӕ мадӕлон ӕвзаг, хӕрын дын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ыстыр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ард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FF1D1D"/>
                </a:solidFill>
              </a:rPr>
              <a:t>ᴁ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з сеппӕтыл иумӕ нӕ баивин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дӕу!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FF1D1D"/>
                </a:solidFill>
              </a:rPr>
              <a:t>ᴁ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нӕ дӕу ӕз уаин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куысыфтӕгау афтид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Цӕрдуыдӕй дын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мардау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ӕз уаин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фынӕй.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Мӕн сусӕны хур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дӕр ӕнӕ дӕу нӕ тавид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мадӕлон ӕвзаг, цӕй диссаг</a:t>
            </a:r>
            <a:r>
              <a:rPr lang="ru-RU" sz="2400" b="1" dirty="0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дӕ, цӕй!»</a:t>
            </a:r>
            <a:endParaRPr lang="ru-RU" sz="2400" b="1" dirty="0" smtClean="0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Администратор\Desktop\ФОНОВЫЕ РИСУНКИ\ДЛЯ РАМОК И ПРЕЗЕНТАЦИИ\5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170113" cy="43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baby-celebrate/razd-vyp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9654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upercook.ru/images-baby-celebrate/razd-vyp-01.jpg"/>
          <p:cNvPicPr/>
          <p:nvPr/>
        </p:nvPicPr>
        <p:blipFill>
          <a:blip r:embed="rId2" cstate="print"/>
          <a:srcRect l="18586" r="19384" b="-45893"/>
          <a:stretch>
            <a:fillRect/>
          </a:stretch>
        </p:blipFill>
        <p:spPr bwMode="auto">
          <a:xfrm rot="16200000">
            <a:off x="-756085" y="3032956"/>
            <a:ext cx="230425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upercook.ru/images-baby-celebrate/razd-vyp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95736" y="6315073"/>
            <a:ext cx="482453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percook.ru/images-baby-celebrate/razd-vyp-01.jpg"/>
          <p:cNvPicPr/>
          <p:nvPr/>
        </p:nvPicPr>
        <p:blipFill>
          <a:blip r:embed="rId2" cstate="print"/>
          <a:srcRect l="19384" t="-6104" r="18586"/>
          <a:stretch>
            <a:fillRect/>
          </a:stretch>
        </p:blipFill>
        <p:spPr bwMode="auto">
          <a:xfrm rot="5400000">
            <a:off x="7631832" y="3068960"/>
            <a:ext cx="24482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>
            <a:off x="323528" y="0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16200000" flipH="1">
            <a:off x="-561231" y="965895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5400000">
            <a:off x="7790681" y="893887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flipH="1">
            <a:off x="6948264" y="0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10800000" flipH="1">
            <a:off x="323528" y="6065912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16200000">
            <a:off x="-561231" y="5070351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10800000">
            <a:off x="6948264" y="6065912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upercook.ru/images-baby-celebrate/razd-vyp-01.jpg"/>
          <p:cNvPicPr/>
          <p:nvPr/>
        </p:nvPicPr>
        <p:blipFill>
          <a:blip r:embed="rId2" cstate="print"/>
          <a:srcRect l="48461" b="-45893"/>
          <a:stretch>
            <a:fillRect/>
          </a:stretch>
        </p:blipFill>
        <p:spPr bwMode="auto">
          <a:xfrm rot="5400000" flipH="1">
            <a:off x="7790681" y="5070351"/>
            <a:ext cx="19145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83568" y="134076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20130515_0001.jpg"/>
          <p:cNvPicPr/>
          <p:nvPr/>
        </p:nvPicPr>
        <p:blipFill>
          <a:blip r:embed="rId2" cstate="print"/>
          <a:srcRect l="92496" b="3866"/>
          <a:stretch>
            <a:fillRect/>
          </a:stretch>
        </p:blipFill>
        <p:spPr bwMode="auto">
          <a:xfrm>
            <a:off x="8705323" y="0"/>
            <a:ext cx="4386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IMG_20130515_0001.jpg"/>
          <p:cNvPicPr/>
          <p:nvPr/>
        </p:nvPicPr>
        <p:blipFill>
          <a:blip r:embed="rId3" cstate="print"/>
          <a:srcRect l="93481" b="3866"/>
          <a:stretch>
            <a:fillRect/>
          </a:stretch>
        </p:blipFill>
        <p:spPr bwMode="auto">
          <a:xfrm rot="16200000">
            <a:off x="2733465" y="-2733465"/>
            <a:ext cx="47667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IMG_20130515_0001.jpg"/>
          <p:cNvPicPr/>
          <p:nvPr/>
        </p:nvPicPr>
        <p:blipFill>
          <a:blip r:embed="rId2" cstate="print"/>
          <a:srcRect l="92496" b="3866"/>
          <a:stretch>
            <a:fillRect/>
          </a:stretch>
        </p:blipFill>
        <p:spPr bwMode="auto">
          <a:xfrm rot="16200000" flipH="1">
            <a:off x="2752461" y="3666861"/>
            <a:ext cx="4386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IMG_20130515_0001.jpg"/>
          <p:cNvPicPr/>
          <p:nvPr/>
        </p:nvPicPr>
        <p:blipFill>
          <a:blip r:embed="rId2" cstate="print"/>
          <a:srcRect l="92496" b="3866"/>
          <a:stretch>
            <a:fillRect/>
          </a:stretch>
        </p:blipFill>
        <p:spPr bwMode="auto">
          <a:xfrm rot="5400000">
            <a:off x="5952862" y="3666862"/>
            <a:ext cx="4386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IMG_20130515_0001.jpg"/>
          <p:cNvPicPr/>
          <p:nvPr/>
        </p:nvPicPr>
        <p:blipFill>
          <a:blip r:embed="rId4" cstate="print"/>
          <a:srcRect r="42881" b="93998"/>
          <a:stretch>
            <a:fillRect/>
          </a:stretch>
        </p:blipFill>
        <p:spPr bwMode="auto">
          <a:xfrm>
            <a:off x="5364088" y="0"/>
            <a:ext cx="334079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MG_20130515_0001.jpg"/>
          <p:cNvPicPr/>
          <p:nvPr/>
        </p:nvPicPr>
        <p:blipFill>
          <a:blip r:embed="rId4" cstate="print"/>
          <a:srcRect r="7189" b="93161"/>
          <a:stretch>
            <a:fillRect/>
          </a:stretch>
        </p:blipFill>
        <p:spPr bwMode="auto">
          <a:xfrm rot="16200000">
            <a:off x="-2442333" y="3495069"/>
            <a:ext cx="5424218" cy="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IMG_20130515_0001.jpg"/>
          <p:cNvPicPr/>
          <p:nvPr/>
        </p:nvPicPr>
        <p:blipFill>
          <a:blip r:embed="rId4" cstate="print"/>
          <a:srcRect r="69872" b="93161"/>
          <a:stretch>
            <a:fillRect/>
          </a:stretch>
        </p:blipFill>
        <p:spPr bwMode="auto">
          <a:xfrm rot="16200000">
            <a:off x="-611302" y="1015968"/>
            <a:ext cx="1762160" cy="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IMG_20130515_0001.jpg"/>
          <p:cNvPicPr/>
          <p:nvPr/>
        </p:nvPicPr>
        <p:blipFill>
          <a:blip r:embed="rId5" cstate="print"/>
          <a:srcRect r="69872" b="93161"/>
          <a:stretch>
            <a:fillRect/>
          </a:stretch>
        </p:blipFill>
        <p:spPr bwMode="auto">
          <a:xfrm rot="16200000" flipV="1">
            <a:off x="8051572" y="5394877"/>
            <a:ext cx="1762160" cy="4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6.radikal.ru/i190/1106/88/46925a970e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7977" cy="21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16.radikal.ru/i190/1106/88/46925a970e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03580" y="7556"/>
            <a:ext cx="2147977" cy="21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16.radikal.ru/i190/1106/88/46925a970e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555" y="4717580"/>
            <a:ext cx="2147977" cy="21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16.radikal.ru/i190/1106/88/46925a970e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996023" y="4725136"/>
            <a:ext cx="2147977" cy="21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100" y="2060848"/>
            <a:ext cx="596900" cy="1440160"/>
          </a:xfrm>
          <a:prstGeom prst="rect">
            <a:avLst/>
          </a:prstGeom>
          <a:noFill/>
        </p:spPr>
      </p:pic>
      <p:pic>
        <p:nvPicPr>
          <p:cNvPr id="7" name="Рисунок 6" descr="C:\Users\Администратор\Desktop\о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005" y="3356992"/>
            <a:ext cx="59499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73750" y="-421630"/>
            <a:ext cx="596900" cy="1440160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284984"/>
            <a:ext cx="596900" cy="1440160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05598" y="-421630"/>
            <a:ext cx="596900" cy="1440160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37446" y="-421630"/>
            <a:ext cx="596900" cy="1440160"/>
          </a:xfrm>
          <a:prstGeom prst="rect">
            <a:avLst/>
          </a:prstGeom>
          <a:noFill/>
        </p:spPr>
      </p:pic>
      <p:pic>
        <p:nvPicPr>
          <p:cNvPr id="12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 l="-8573" t="15000"/>
          <a:stretch>
            <a:fillRect/>
          </a:stretch>
        </p:blipFill>
        <p:spPr bwMode="auto">
          <a:xfrm rot="16200000">
            <a:off x="2123728" y="-288032"/>
            <a:ext cx="648072" cy="1224136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44824"/>
            <a:ext cx="596900" cy="1440160"/>
          </a:xfrm>
          <a:prstGeom prst="rect">
            <a:avLst/>
          </a:prstGeom>
          <a:noFill/>
        </p:spPr>
      </p:pic>
      <p:pic>
        <p:nvPicPr>
          <p:cNvPr id="14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6073750" y="5839470"/>
            <a:ext cx="596900" cy="1440160"/>
          </a:xfrm>
          <a:prstGeom prst="rect">
            <a:avLst/>
          </a:prstGeom>
          <a:noFill/>
        </p:spPr>
      </p:pic>
      <p:pic>
        <p:nvPicPr>
          <p:cNvPr id="15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4705598" y="5839470"/>
            <a:ext cx="596900" cy="1440160"/>
          </a:xfrm>
          <a:prstGeom prst="rect">
            <a:avLst/>
          </a:prstGeom>
          <a:noFill/>
        </p:spPr>
      </p:pic>
      <p:pic>
        <p:nvPicPr>
          <p:cNvPr id="16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3409454" y="5911478"/>
            <a:ext cx="596900" cy="1296144"/>
          </a:xfrm>
          <a:prstGeom prst="rect">
            <a:avLst/>
          </a:prstGeom>
          <a:noFill/>
        </p:spPr>
      </p:pic>
      <p:pic>
        <p:nvPicPr>
          <p:cNvPr id="17" name="Picture 2" descr="C:\Users\Администратор\Desktop\оп.jpg"/>
          <p:cNvPicPr>
            <a:picLocks noChangeAspect="1" noChangeArrowheads="1"/>
          </p:cNvPicPr>
          <p:nvPr/>
        </p:nvPicPr>
        <p:blipFill>
          <a:blip r:embed="rId3" cstate="print"/>
          <a:srcRect t="20000" r="3491"/>
          <a:stretch>
            <a:fillRect/>
          </a:stretch>
        </p:blipFill>
        <p:spPr bwMode="auto">
          <a:xfrm rot="16200000" flipH="1">
            <a:off x="2303748" y="6029908"/>
            <a:ext cx="57606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1469659" y="-1146131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2/73/786/73786027_large_147901_big.jpg"/>
          <p:cNvPicPr/>
          <p:nvPr/>
        </p:nvPicPr>
        <p:blipFill>
          <a:blip r:embed="rId2" cstate="print"/>
          <a:srcRect l="30827" t="72709" r="37584"/>
          <a:stretch>
            <a:fillRect/>
          </a:stretch>
        </p:blipFill>
        <p:spPr bwMode="auto">
          <a:xfrm rot="8160130">
            <a:off x="179096" y="83026"/>
            <a:ext cx="598279" cy="7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4133955" y="-1146131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6870259" y="-1146131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2/73/786/73786027_large_147901_big.jpg"/>
          <p:cNvPicPr/>
          <p:nvPr/>
        </p:nvPicPr>
        <p:blipFill>
          <a:blip r:embed="rId2" cstate="print"/>
          <a:srcRect l="30827" t="72709" r="37584"/>
          <a:stretch>
            <a:fillRect/>
          </a:stretch>
        </p:blipFill>
        <p:spPr bwMode="auto">
          <a:xfrm rot="13957481">
            <a:off x="8365284" y="90362"/>
            <a:ext cx="598279" cy="7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2/73/786/73786027_large_147901_big.jpg"/>
          <p:cNvPicPr/>
          <p:nvPr/>
        </p:nvPicPr>
        <p:blipFill>
          <a:blip r:embed="rId2" cstate="print"/>
          <a:srcRect l="30827" t="72709" r="37584"/>
          <a:stretch>
            <a:fillRect/>
          </a:stretch>
        </p:blipFill>
        <p:spPr bwMode="auto">
          <a:xfrm rot="19136314">
            <a:off x="8366269" y="6009202"/>
            <a:ext cx="598279" cy="7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.liveinternet.ru/images/attach/c/2/73/786/73786027_large_147901_big.jpg"/>
          <p:cNvPicPr/>
          <p:nvPr/>
        </p:nvPicPr>
        <p:blipFill>
          <a:blip r:embed="rId2" cstate="print"/>
          <a:srcRect l="30827" t="72709" r="37584"/>
          <a:stretch>
            <a:fillRect/>
          </a:stretch>
        </p:blipFill>
        <p:spPr bwMode="auto">
          <a:xfrm rot="2827175">
            <a:off x="172576" y="6003748"/>
            <a:ext cx="598279" cy="7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1757691" y="5256116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4493995" y="5256116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 rot="5400000">
            <a:off x="7302307" y="5256116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>
            <a:off x="0" y="692696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>
            <a:off x="0" y="3501008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>
            <a:off x="8688247" y="548680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1.liveinternet.ru/images/attach/c/2/73/786/73786027_large_147901_big.jpg"/>
          <p:cNvPicPr/>
          <p:nvPr/>
        </p:nvPicPr>
        <p:blipFill>
          <a:blip r:embed="rId2" cstate="print"/>
          <a:srcRect l="38352" r="37584"/>
          <a:stretch>
            <a:fillRect/>
          </a:stretch>
        </p:blipFill>
        <p:spPr bwMode="auto">
          <a:xfrm>
            <a:off x="8688247" y="3356992"/>
            <a:ext cx="455753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59632" y="105273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2676"/>
            <a:ext cx="2828925" cy="6953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9552" y="1"/>
            <a:ext cx="2828925" cy="695325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6800" y="1759496"/>
            <a:ext cx="2828925" cy="695325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81876" y="1759496"/>
            <a:ext cx="2828925" cy="695325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162676"/>
            <a:ext cx="2828925" cy="695325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162676"/>
            <a:ext cx="2828925" cy="69532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156"/>
            <a:ext cx="880864" cy="1114844"/>
          </a:xfrm>
          <a:prstGeom prst="rect">
            <a:avLst/>
          </a:prstGeom>
          <a:noFill/>
        </p:spPr>
      </p:pic>
      <p:pic>
        <p:nvPicPr>
          <p:cNvPr id="10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86194">
            <a:off x="192627" y="9652"/>
            <a:ext cx="804720" cy="1018475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79036">
            <a:off x="8101335" y="115645"/>
            <a:ext cx="880864" cy="1114844"/>
          </a:xfrm>
          <a:prstGeom prst="rect">
            <a:avLst/>
          </a:prstGeom>
          <a:noFill/>
        </p:spPr>
      </p:pic>
      <p:pic>
        <p:nvPicPr>
          <p:cNvPr id="12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45889">
            <a:off x="8055653" y="5737633"/>
            <a:ext cx="880864" cy="1114844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347864" y="1"/>
            <a:ext cx="2828925" cy="695325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436096" y="1"/>
            <a:ext cx="2828925" cy="695325"/>
          </a:xfrm>
          <a:prstGeom prst="rect">
            <a:avLst/>
          </a:prstGeom>
          <a:noFill/>
        </p:spPr>
      </p:pic>
      <p:pic>
        <p:nvPicPr>
          <p:cNvPr id="15" name="Picture 5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81876" y="4207769"/>
            <a:ext cx="2828925" cy="695325"/>
          </a:xfrm>
          <a:prstGeom prst="rect">
            <a:avLst/>
          </a:prstGeom>
          <a:noFill/>
        </p:spPr>
      </p:pic>
      <p:pic>
        <p:nvPicPr>
          <p:cNvPr id="16" name="Picture 4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6800" y="4351784"/>
            <a:ext cx="2828925" cy="695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7624" y="836712"/>
            <a:ext cx="71287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ЗОНИНАГ</a:t>
            </a:r>
          </a:p>
          <a:p>
            <a:pPr lvl="0"/>
            <a:r>
              <a:rPr lang="ru-RU" b="1" dirty="0" smtClean="0"/>
              <a:t> 1. </a:t>
            </a:r>
            <a:r>
              <a:rPr lang="ru-RU" b="1" dirty="0" smtClean="0">
                <a:solidFill>
                  <a:srgbClr val="FF0000"/>
                </a:solidFill>
              </a:rPr>
              <a:t>1764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байгом</a:t>
            </a:r>
            <a:r>
              <a:rPr lang="ru-RU" b="1" dirty="0"/>
              <a:t> 1 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скъола</a:t>
            </a:r>
            <a:r>
              <a:rPr lang="ru-RU" b="1" dirty="0"/>
              <a:t> </a:t>
            </a:r>
            <a:r>
              <a:rPr lang="ru-RU" b="1" dirty="0" err="1"/>
              <a:t>Мӕздӕджы</a:t>
            </a:r>
            <a:r>
              <a:rPr lang="ru-RU" b="1" dirty="0"/>
              <a:t>. </a:t>
            </a:r>
            <a:endParaRPr lang="ru-RU" dirty="0"/>
          </a:p>
          <a:p>
            <a:pPr lvl="0"/>
            <a:r>
              <a:rPr lang="ru-RU" b="1" dirty="0" smtClean="0"/>
              <a:t> 2. </a:t>
            </a:r>
            <a:r>
              <a:rPr lang="ru-RU" b="1" dirty="0" smtClean="0">
                <a:solidFill>
                  <a:srgbClr val="FF0000"/>
                </a:solidFill>
              </a:rPr>
              <a:t>1798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1 </a:t>
            </a:r>
            <a:r>
              <a:rPr lang="ru-RU" b="1" dirty="0" err="1"/>
              <a:t>чиныг</a:t>
            </a:r>
            <a:r>
              <a:rPr lang="ru-RU" b="1" dirty="0"/>
              <a:t> 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ӕвзагыл</a:t>
            </a:r>
            <a:r>
              <a:rPr lang="ru-RU" b="1" dirty="0"/>
              <a:t>.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«Начальное учение человеком,  хотящим </a:t>
            </a:r>
            <a:r>
              <a:rPr lang="ru-RU" b="1" dirty="0" err="1" smtClean="0">
                <a:solidFill>
                  <a:srgbClr val="00B050"/>
                </a:solidFill>
              </a:rPr>
              <a:t>учитися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книг </a:t>
            </a:r>
            <a:r>
              <a:rPr lang="ru-RU" b="1" dirty="0" smtClean="0">
                <a:solidFill>
                  <a:srgbClr val="00B050"/>
                </a:solidFill>
              </a:rPr>
              <a:t>   божественного </a:t>
            </a:r>
            <a:r>
              <a:rPr lang="ru-RU" b="1" dirty="0">
                <a:solidFill>
                  <a:srgbClr val="00B050"/>
                </a:solidFill>
              </a:rPr>
              <a:t>писания»     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ru-RU" b="1" dirty="0" smtClean="0"/>
              <a:t>/</a:t>
            </a:r>
            <a:r>
              <a:rPr lang="ru-RU" b="1" dirty="0"/>
              <a:t>Гай </a:t>
            </a:r>
            <a:r>
              <a:rPr lang="ru-RU" b="1" dirty="0" err="1"/>
              <a:t>Такаев</a:t>
            </a:r>
            <a:r>
              <a:rPr lang="ru-RU" b="1" dirty="0"/>
              <a:t>/</a:t>
            </a:r>
            <a:endParaRPr lang="ru-RU" dirty="0"/>
          </a:p>
          <a:p>
            <a:pPr lvl="0"/>
            <a:r>
              <a:rPr lang="ru-RU" b="1" dirty="0" smtClean="0"/>
              <a:t> 3.  </a:t>
            </a:r>
            <a:r>
              <a:rPr lang="ru-RU" b="1" dirty="0" smtClean="0">
                <a:solidFill>
                  <a:srgbClr val="FF0000"/>
                </a:solidFill>
              </a:rPr>
              <a:t>1844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фӕзынд </a:t>
            </a:r>
            <a:r>
              <a:rPr lang="ru-RU" b="1" dirty="0"/>
              <a:t>1 «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грамматикӕ</a:t>
            </a:r>
            <a:r>
              <a:rPr lang="ru-RU" b="1" dirty="0"/>
              <a:t>»       </a:t>
            </a:r>
            <a:r>
              <a:rPr lang="ru-RU" b="1" dirty="0" smtClean="0"/>
              <a:t>         </a:t>
            </a:r>
            <a:r>
              <a:rPr lang="ru-RU" b="1" dirty="0"/>
              <a:t>/</a:t>
            </a:r>
            <a:r>
              <a:rPr lang="ru-RU" b="1" dirty="0" err="1"/>
              <a:t>Шегрен</a:t>
            </a:r>
            <a:r>
              <a:rPr lang="ru-RU" b="1" dirty="0"/>
              <a:t>/</a:t>
            </a:r>
            <a:endParaRPr lang="ru-RU" dirty="0"/>
          </a:p>
          <a:p>
            <a:pPr lvl="0"/>
            <a:r>
              <a:rPr lang="ru-RU" b="1" dirty="0" smtClean="0"/>
              <a:t> 4.  </a:t>
            </a:r>
            <a:r>
              <a:rPr lang="ru-RU" b="1" dirty="0" smtClean="0">
                <a:solidFill>
                  <a:srgbClr val="FF0000"/>
                </a:solidFill>
              </a:rPr>
              <a:t>1862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байгом</a:t>
            </a:r>
            <a:r>
              <a:rPr lang="ru-RU" b="1" dirty="0"/>
              <a:t> 1 </a:t>
            </a:r>
            <a:r>
              <a:rPr lang="ru-RU" b="1" dirty="0" err="1"/>
              <a:t>скъола</a:t>
            </a:r>
            <a:r>
              <a:rPr lang="ru-RU" b="1" dirty="0"/>
              <a:t> 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чызджытӕн        </a:t>
            </a:r>
            <a:r>
              <a:rPr lang="ru-RU" b="1" dirty="0" err="1" smtClean="0"/>
              <a:t>   </a:t>
            </a:r>
            <a:r>
              <a:rPr lang="ru-RU" b="1" dirty="0"/>
              <a:t>/</a:t>
            </a:r>
            <a:r>
              <a:rPr lang="ru-RU" b="1" dirty="0" err="1"/>
              <a:t>Колыты</a:t>
            </a:r>
            <a:r>
              <a:rPr lang="ru-RU" b="1" dirty="0"/>
              <a:t> </a:t>
            </a:r>
            <a:r>
              <a:rPr lang="ru-RU" b="1" dirty="0" err="1"/>
              <a:t>Аксо</a:t>
            </a:r>
            <a:r>
              <a:rPr lang="ru-RU" b="1" dirty="0"/>
              <a:t>/</a:t>
            </a:r>
            <a:endParaRPr lang="ru-RU" dirty="0"/>
          </a:p>
          <a:p>
            <a:pPr lvl="0"/>
            <a:r>
              <a:rPr lang="ru-RU" b="1" dirty="0" smtClean="0"/>
              <a:t> 5.  </a:t>
            </a:r>
            <a:r>
              <a:rPr lang="ru-RU" b="1" dirty="0" smtClean="0">
                <a:solidFill>
                  <a:srgbClr val="FF0000"/>
                </a:solidFill>
              </a:rPr>
              <a:t>1899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1 </a:t>
            </a:r>
            <a:r>
              <a:rPr lang="ru-RU" b="1" dirty="0" err="1"/>
              <a:t>хатт</a:t>
            </a:r>
            <a:r>
              <a:rPr lang="ru-RU" b="1" dirty="0"/>
              <a:t> «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фӕндыр</a:t>
            </a:r>
            <a:r>
              <a:rPr lang="ru-RU" b="1" dirty="0"/>
              <a:t>».</a:t>
            </a:r>
            <a:endParaRPr lang="ru-RU" dirty="0"/>
          </a:p>
          <a:p>
            <a:pPr lvl="0"/>
            <a:r>
              <a:rPr lang="ru-RU" b="1" dirty="0" smtClean="0"/>
              <a:t> 6.  </a:t>
            </a:r>
            <a:r>
              <a:rPr lang="ru-RU" b="1" dirty="0" smtClean="0">
                <a:solidFill>
                  <a:srgbClr val="FF0000"/>
                </a:solidFill>
              </a:rPr>
              <a:t>1906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1 </a:t>
            </a:r>
            <a:r>
              <a:rPr lang="ru-RU" b="1" dirty="0" err="1"/>
              <a:t>ирон</a:t>
            </a:r>
            <a:r>
              <a:rPr lang="ru-RU" b="1" dirty="0"/>
              <a:t> газет «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газет</a:t>
            </a:r>
            <a:r>
              <a:rPr lang="ru-RU" b="1" dirty="0"/>
              <a:t>».</a:t>
            </a:r>
            <a:endParaRPr lang="ru-RU" dirty="0"/>
          </a:p>
          <a:p>
            <a:pPr lvl="0"/>
            <a:r>
              <a:rPr lang="ru-RU" b="1" dirty="0" smtClean="0"/>
              <a:t> 7.  </a:t>
            </a:r>
            <a:r>
              <a:rPr lang="ru-RU" b="1" dirty="0" smtClean="0">
                <a:solidFill>
                  <a:srgbClr val="FF0000"/>
                </a:solidFill>
              </a:rPr>
              <a:t>1906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фӕзынд фыццаг</a:t>
            </a:r>
            <a:r>
              <a:rPr lang="ru-RU" b="1" dirty="0"/>
              <a:t> </a:t>
            </a:r>
            <a:r>
              <a:rPr lang="ru-RU" b="1" dirty="0" err="1"/>
              <a:t>ирон</a:t>
            </a:r>
            <a:r>
              <a:rPr lang="ru-RU" b="1" dirty="0"/>
              <a:t> </a:t>
            </a:r>
            <a:r>
              <a:rPr lang="ru-RU" b="1" dirty="0" err="1"/>
              <a:t>националон</a:t>
            </a:r>
            <a:r>
              <a:rPr lang="ru-RU" b="1" dirty="0"/>
              <a:t> театр.</a:t>
            </a:r>
            <a:endParaRPr lang="ru-RU" dirty="0"/>
          </a:p>
          <a:p>
            <a:pPr lvl="0"/>
            <a:r>
              <a:rPr lang="ru-RU" b="1" dirty="0" smtClean="0"/>
              <a:t> 8.  </a:t>
            </a:r>
            <a:r>
              <a:rPr lang="ru-RU" b="1" dirty="0" smtClean="0">
                <a:solidFill>
                  <a:srgbClr val="FF0000"/>
                </a:solidFill>
              </a:rPr>
              <a:t>1907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1 </a:t>
            </a:r>
            <a:r>
              <a:rPr lang="ru-RU" b="1" dirty="0" err="1"/>
              <a:t>ирон</a:t>
            </a:r>
            <a:r>
              <a:rPr lang="ru-RU" b="1" dirty="0"/>
              <a:t> журнал «Зонд».</a:t>
            </a:r>
            <a:endParaRPr lang="ru-RU" dirty="0"/>
          </a:p>
          <a:p>
            <a:pPr lvl="0"/>
            <a:r>
              <a:rPr lang="ru-RU" b="1" dirty="0" smtClean="0"/>
              <a:t> 9.  </a:t>
            </a:r>
            <a:r>
              <a:rPr lang="ru-RU" b="1" dirty="0" smtClean="0">
                <a:solidFill>
                  <a:srgbClr val="FF0000"/>
                </a:solidFill>
              </a:rPr>
              <a:t>1923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газет «</a:t>
            </a:r>
            <a:r>
              <a:rPr lang="ru-RU" b="1" dirty="0" err="1"/>
              <a:t>Рӕстдзинад</a:t>
            </a:r>
            <a:r>
              <a:rPr lang="ru-RU" b="1" dirty="0" smtClean="0"/>
              <a:t>».</a:t>
            </a:r>
            <a:endParaRPr lang="ru-RU" dirty="0"/>
          </a:p>
          <a:p>
            <a:pPr lvl="0"/>
            <a:r>
              <a:rPr lang="ru-RU" b="1" dirty="0" smtClean="0"/>
              <a:t>10. </a:t>
            </a:r>
            <a:r>
              <a:rPr lang="ru-RU" b="1" dirty="0" smtClean="0">
                <a:solidFill>
                  <a:srgbClr val="FF0000"/>
                </a:solidFill>
              </a:rPr>
              <a:t>1934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рацыд</a:t>
            </a:r>
            <a:r>
              <a:rPr lang="ru-RU" b="1" dirty="0"/>
              <a:t> журнал «Мах дуг».</a:t>
            </a:r>
            <a:endParaRPr lang="ru-RU" dirty="0"/>
          </a:p>
          <a:p>
            <a:pPr lvl="0"/>
            <a:r>
              <a:rPr lang="ru-RU" b="1" dirty="0" smtClean="0"/>
              <a:t>11. </a:t>
            </a:r>
            <a:r>
              <a:rPr lang="ru-RU" b="1" dirty="0" smtClean="0">
                <a:solidFill>
                  <a:srgbClr val="FF0000"/>
                </a:solidFill>
              </a:rPr>
              <a:t>1935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байгом</a:t>
            </a:r>
            <a:r>
              <a:rPr lang="ru-RU" b="1" dirty="0"/>
              <a:t> </a:t>
            </a:r>
            <a:r>
              <a:rPr lang="ru-RU" b="1" dirty="0" err="1"/>
              <a:t>Цӕгат Ирыстоны</a:t>
            </a:r>
            <a:r>
              <a:rPr lang="ru-RU" b="1" dirty="0"/>
              <a:t> </a:t>
            </a:r>
            <a:r>
              <a:rPr lang="ru-RU" b="1" dirty="0" err="1"/>
              <a:t>паддзахадон</a:t>
            </a:r>
            <a:r>
              <a:rPr lang="ru-RU" b="1" dirty="0"/>
              <a:t>   </a:t>
            </a:r>
            <a:endParaRPr lang="ru-RU" dirty="0"/>
          </a:p>
          <a:p>
            <a:r>
              <a:rPr lang="ru-RU" b="1" dirty="0"/>
              <a:t>              </a:t>
            </a:r>
            <a:r>
              <a:rPr lang="ru-RU" b="1" dirty="0" err="1"/>
              <a:t>драмон</a:t>
            </a:r>
            <a:r>
              <a:rPr lang="ru-RU" b="1" dirty="0"/>
              <a:t> театр.</a:t>
            </a:r>
            <a:endParaRPr lang="ru-RU" dirty="0"/>
          </a:p>
          <a:p>
            <a:pPr lvl="0"/>
            <a:r>
              <a:rPr lang="ru-RU" b="1" dirty="0" smtClean="0"/>
              <a:t>12. </a:t>
            </a:r>
            <a:r>
              <a:rPr lang="ru-RU" b="1" dirty="0" err="1" smtClean="0">
                <a:solidFill>
                  <a:srgbClr val="FF0000"/>
                </a:solidFill>
              </a:rPr>
              <a:t>«Зӕдӕлески </a:t>
            </a:r>
            <a:r>
              <a:rPr lang="ru-RU" b="1" dirty="0" err="1">
                <a:solidFill>
                  <a:srgbClr val="FF0000"/>
                </a:solidFill>
              </a:rPr>
              <a:t>Нана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/>
              <a:t>– </a:t>
            </a:r>
            <a:r>
              <a:rPr lang="ru-RU" b="1" dirty="0" err="1"/>
              <a:t>фыццаг</a:t>
            </a:r>
            <a:r>
              <a:rPr lang="ru-RU" b="1" dirty="0"/>
              <a:t> </a:t>
            </a:r>
            <a:r>
              <a:rPr lang="ru-RU" b="1" dirty="0" err="1"/>
              <a:t>историон</a:t>
            </a:r>
            <a:r>
              <a:rPr lang="ru-RU" b="1" dirty="0"/>
              <a:t> </a:t>
            </a:r>
            <a:r>
              <a:rPr lang="ru-RU" b="1" dirty="0" err="1"/>
              <a:t>зарӕг.</a:t>
            </a:r>
            <a:endParaRPr lang="ru-RU" dirty="0"/>
          </a:p>
          <a:p>
            <a:pPr lvl="0"/>
            <a:r>
              <a:rPr lang="ru-RU" b="1" dirty="0" smtClean="0"/>
              <a:t>13. </a:t>
            </a:r>
            <a:r>
              <a:rPr lang="ru-RU" b="1" dirty="0" smtClean="0">
                <a:solidFill>
                  <a:srgbClr val="FF0000"/>
                </a:solidFill>
              </a:rPr>
              <a:t>«Мах </a:t>
            </a:r>
            <a:r>
              <a:rPr lang="ru-RU" b="1" dirty="0" err="1">
                <a:solidFill>
                  <a:srgbClr val="FF0000"/>
                </a:solidFill>
              </a:rPr>
              <a:t>уыдыстӕм фараст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ӕфсымӕры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/>
              <a:t>- </a:t>
            </a:r>
            <a:endParaRPr lang="ru-RU" dirty="0"/>
          </a:p>
          <a:p>
            <a:r>
              <a:rPr lang="ru-RU" b="1" dirty="0"/>
              <a:t>             </a:t>
            </a:r>
            <a:r>
              <a:rPr lang="ru-RU" b="1" dirty="0" err="1"/>
              <a:t>фыццаг</a:t>
            </a:r>
            <a:r>
              <a:rPr lang="ru-RU" b="1" dirty="0"/>
              <a:t> </a:t>
            </a:r>
            <a:r>
              <a:rPr lang="ru-RU" b="1" dirty="0" err="1"/>
              <a:t>литературон</a:t>
            </a:r>
            <a:r>
              <a:rPr lang="ru-RU" b="1" dirty="0"/>
              <a:t> </a:t>
            </a:r>
            <a:r>
              <a:rPr lang="ru-RU" b="1" dirty="0" err="1"/>
              <a:t>уацмыс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2676"/>
            <a:ext cx="2828925" cy="6953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9552" y="1"/>
            <a:ext cx="2828925" cy="695325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6800" y="1759496"/>
            <a:ext cx="2828925" cy="695325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81876" y="1759496"/>
            <a:ext cx="2828925" cy="695325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162676"/>
            <a:ext cx="2828925" cy="695325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162676"/>
            <a:ext cx="2828925" cy="69532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156"/>
            <a:ext cx="880864" cy="1114844"/>
          </a:xfrm>
          <a:prstGeom prst="rect">
            <a:avLst/>
          </a:prstGeom>
          <a:noFill/>
        </p:spPr>
      </p:pic>
      <p:pic>
        <p:nvPicPr>
          <p:cNvPr id="10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86194">
            <a:off x="192627" y="9652"/>
            <a:ext cx="804720" cy="1018475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79036">
            <a:off x="8101335" y="115645"/>
            <a:ext cx="880864" cy="1114844"/>
          </a:xfrm>
          <a:prstGeom prst="rect">
            <a:avLst/>
          </a:prstGeom>
          <a:noFill/>
        </p:spPr>
      </p:pic>
      <p:pic>
        <p:nvPicPr>
          <p:cNvPr id="12" name="Picture 6" descr="C:\Users\Администратор\Desktop\ОРНАМЕНТ РАМКИ\ОСЕТ ОРНАМЕН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45889">
            <a:off x="8055653" y="5737633"/>
            <a:ext cx="880864" cy="1114844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347864" y="1"/>
            <a:ext cx="2828925" cy="695325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436096" y="1"/>
            <a:ext cx="2828925" cy="695325"/>
          </a:xfrm>
          <a:prstGeom prst="rect">
            <a:avLst/>
          </a:prstGeom>
          <a:noFill/>
        </p:spPr>
      </p:pic>
      <p:pic>
        <p:nvPicPr>
          <p:cNvPr id="15" name="Picture 5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81876" y="4207769"/>
            <a:ext cx="2828925" cy="695325"/>
          </a:xfrm>
          <a:prstGeom prst="rect">
            <a:avLst/>
          </a:prstGeom>
          <a:noFill/>
        </p:spPr>
      </p:pic>
      <p:pic>
        <p:nvPicPr>
          <p:cNvPr id="16" name="Picture 4" descr="C:\Users\Администратор\Desktop\ОРНАМЕНТ РАМКИ\ОСЕТ ОРНАМЕНТ\орнаме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6800" y="4351784"/>
            <a:ext cx="2828925" cy="695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560" y="692696"/>
            <a:ext cx="8208912" cy="572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ФЫЦЦ</a:t>
            </a:r>
            <a:r>
              <a:rPr lang="ru-RU" sz="2700" b="1" dirty="0" err="1" smtClean="0">
                <a:solidFill>
                  <a:srgbClr val="FF0000"/>
                </a:solidFill>
              </a:rPr>
              <a:t>ᴁ</a:t>
            </a:r>
            <a:r>
              <a:rPr lang="ru-RU" sz="2000" b="1" dirty="0" err="1" smtClean="0">
                <a:solidFill>
                  <a:srgbClr val="FF0000"/>
                </a:solidFill>
              </a:rPr>
              <a:t>ГТ</a:t>
            </a:r>
            <a:r>
              <a:rPr lang="ru-RU" sz="2700" b="1" dirty="0" err="1" smtClean="0">
                <a:solidFill>
                  <a:srgbClr val="FF0000"/>
                </a:solidFill>
              </a:rPr>
              <a:t>ᴁ</a:t>
            </a:r>
            <a:endParaRPr lang="ru-RU" sz="2700" dirty="0">
              <a:solidFill>
                <a:srgbClr val="FF0000"/>
              </a:solidFill>
            </a:endParaRPr>
          </a:p>
          <a:p>
            <a:r>
              <a:rPr lang="ru-RU" b="1" dirty="0"/>
              <a:t>1</a:t>
            </a:r>
            <a:r>
              <a:rPr lang="ru-RU" sz="2000" b="1" dirty="0"/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ᴁ</a:t>
            </a:r>
            <a:r>
              <a:rPr lang="ru-RU" sz="2000" b="1" dirty="0" err="1" smtClean="0">
                <a:solidFill>
                  <a:srgbClr val="FF0000"/>
                </a:solidFill>
              </a:rPr>
              <a:t>гъуызаты Иуане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</a:t>
            </a:r>
            <a:r>
              <a:rPr lang="ru-RU" sz="1600" b="1" dirty="0" err="1"/>
              <a:t>РУХСТАУ</a:t>
            </a:r>
            <a:r>
              <a:rPr lang="ru-RU" sz="2400" dirty="0" err="1"/>
              <a:t>ᴁ</a:t>
            </a:r>
            <a:r>
              <a:rPr lang="ru-RU" sz="1600" b="1" dirty="0" err="1"/>
              <a:t>Г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2. </a:t>
            </a:r>
            <a:r>
              <a:rPr lang="ru-RU" sz="2000" b="1" dirty="0" err="1">
                <a:solidFill>
                  <a:srgbClr val="FF0000"/>
                </a:solidFill>
              </a:rPr>
              <a:t>Мамсыраты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Темырболат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ПРОФЕССИОНАЛОН ПОЭТ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3. </a:t>
            </a:r>
            <a:r>
              <a:rPr lang="ru-RU" sz="2000" b="1" dirty="0" err="1">
                <a:solidFill>
                  <a:srgbClr val="FF0000"/>
                </a:solidFill>
              </a:rPr>
              <a:t>Кочысаты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Розӕ </a:t>
            </a:r>
            <a:r>
              <a:rPr lang="ru-RU" b="1" dirty="0" smtClean="0"/>
              <a:t>- </a:t>
            </a:r>
            <a:r>
              <a:rPr lang="ru-RU" sz="1600" b="1" dirty="0" smtClean="0"/>
              <a:t>ФЫЦЦАГ </a:t>
            </a:r>
            <a:r>
              <a:rPr lang="ru-RU" sz="1600" b="1" dirty="0"/>
              <a:t>СЫЛГОЙМАГ -  ДРАМАТУРГ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4. </a:t>
            </a:r>
            <a:r>
              <a:rPr lang="ru-RU" sz="2400" b="1" dirty="0" err="1">
                <a:solidFill>
                  <a:srgbClr val="FF0000"/>
                </a:solidFill>
              </a:rPr>
              <a:t>ᴁ</a:t>
            </a:r>
            <a:r>
              <a:rPr lang="ru-RU" sz="2000" b="1" dirty="0" err="1">
                <a:solidFill>
                  <a:srgbClr val="FF0000"/>
                </a:solidFill>
              </a:rPr>
              <a:t>лборты Барысби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ПРОФЕССОР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5. </a:t>
            </a:r>
            <a:r>
              <a:rPr lang="ru-RU" sz="2000" b="1" dirty="0" err="1">
                <a:solidFill>
                  <a:srgbClr val="FF0000"/>
                </a:solidFill>
              </a:rPr>
              <a:t>Дзасохты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Гиго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sz="1600" b="1" dirty="0" smtClean="0"/>
              <a:t>ФЫЦЦАГ </a:t>
            </a:r>
            <a:r>
              <a:rPr lang="ru-RU" sz="1600" b="1" dirty="0"/>
              <a:t>ЛИТЕРАТУРОН КРИТИК </a:t>
            </a:r>
            <a:r>
              <a:rPr lang="ru-RU" sz="1600" b="1" dirty="0" err="1"/>
              <a:t>ИР</a:t>
            </a:r>
            <a:r>
              <a:rPr lang="ru-RU" sz="2400" dirty="0" err="1"/>
              <a:t>ᴁ</a:t>
            </a:r>
            <a:r>
              <a:rPr lang="ru-RU" sz="1600" b="1" dirty="0" err="1"/>
              <a:t>ТТЫ </a:t>
            </a:r>
            <a:r>
              <a:rPr lang="ru-RU" sz="1600" b="1" dirty="0" err="1" smtClean="0"/>
              <a:t> ХС</a:t>
            </a:r>
            <a:r>
              <a:rPr lang="ru-RU" sz="2400" dirty="0" err="1" smtClean="0"/>
              <a:t>ᴁ</a:t>
            </a:r>
            <a:r>
              <a:rPr lang="ru-RU" sz="1600" b="1" dirty="0" err="1" smtClean="0"/>
              <a:t>Н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6. </a:t>
            </a:r>
            <a:r>
              <a:rPr lang="ru-RU" sz="2000" b="1" dirty="0" err="1">
                <a:solidFill>
                  <a:srgbClr val="FF0000"/>
                </a:solidFill>
              </a:rPr>
              <a:t>Туаты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Ольгӕ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СЫЛГОЙМАГ – </a:t>
            </a:r>
            <a:r>
              <a:rPr lang="ru-RU" sz="1600" b="1" dirty="0" smtClean="0"/>
              <a:t>ПРОФЕССОР</a:t>
            </a:r>
            <a:r>
              <a:rPr lang="ru-RU" dirty="0"/>
              <a:t>.</a:t>
            </a:r>
          </a:p>
          <a:p>
            <a:r>
              <a:rPr lang="ru-RU" b="1" dirty="0"/>
              <a:t>7. </a:t>
            </a:r>
            <a:r>
              <a:rPr lang="ru-RU" sz="2000" b="1" dirty="0" err="1">
                <a:solidFill>
                  <a:srgbClr val="FF0000"/>
                </a:solidFill>
              </a:rPr>
              <a:t>Дзугаты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Софья</a:t>
            </a:r>
            <a:r>
              <a:rPr lang="ru-RU" b="1" dirty="0" err="1" smtClean="0"/>
              <a:t>-</a:t>
            </a:r>
            <a:r>
              <a:rPr lang="ru-RU" sz="1500" b="1" dirty="0" err="1" smtClean="0"/>
              <a:t>ФЫЦЦАГ</a:t>
            </a:r>
            <a:r>
              <a:rPr lang="ru-RU" sz="1500" b="1" dirty="0" smtClean="0"/>
              <a:t> </a:t>
            </a:r>
            <a:r>
              <a:rPr lang="ru-RU" sz="1500" b="1" dirty="0"/>
              <a:t>ИРОН СЫЛГОЙМАГ – </a:t>
            </a:r>
            <a:r>
              <a:rPr lang="ru-RU" sz="1500" b="1" dirty="0" smtClean="0"/>
              <a:t>МЕДИЦИНОН  </a:t>
            </a:r>
            <a:r>
              <a:rPr lang="ru-RU" sz="1500" b="1" dirty="0" err="1" smtClean="0"/>
              <a:t>НАУК</a:t>
            </a:r>
            <a:r>
              <a:rPr lang="ru-RU" sz="2000" dirty="0" err="1" smtClean="0"/>
              <a:t>ᴁ</a:t>
            </a:r>
            <a:r>
              <a:rPr lang="ru-RU" sz="1500" b="1" dirty="0" err="1" smtClean="0"/>
              <a:t>ТЫ </a:t>
            </a:r>
            <a:r>
              <a:rPr lang="ru-RU" sz="1500" b="1" dirty="0" smtClean="0"/>
              <a:t>ДОКТОР.</a:t>
            </a:r>
          </a:p>
          <a:p>
            <a:r>
              <a:rPr lang="ru-RU" b="1" dirty="0" smtClean="0"/>
              <a:t>8</a:t>
            </a:r>
            <a:r>
              <a:rPr lang="ru-RU" b="1" dirty="0"/>
              <a:t>. </a:t>
            </a:r>
            <a:r>
              <a:rPr lang="ru-RU" sz="2000" b="1" dirty="0" err="1">
                <a:solidFill>
                  <a:srgbClr val="FF0000"/>
                </a:solidFill>
              </a:rPr>
              <a:t>Дудараты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Вероникӕ </a:t>
            </a:r>
            <a:r>
              <a:rPr lang="ru-RU" b="1" dirty="0" smtClean="0"/>
              <a:t>– </a:t>
            </a:r>
            <a:r>
              <a:rPr lang="ru-RU" sz="1600" b="1" dirty="0" smtClean="0"/>
              <a:t>ДУНЕЙЫ </a:t>
            </a:r>
            <a:r>
              <a:rPr lang="ru-RU" sz="1600" b="1" dirty="0"/>
              <a:t>ФЫЦЦАГ СЫЛГОЙМАГ  - ДИ</a:t>
            </a:r>
            <a:r>
              <a:rPr lang="ru-RU" b="1" dirty="0"/>
              <a:t>РИЖЕР.</a:t>
            </a:r>
            <a:endParaRPr lang="ru-RU" dirty="0"/>
          </a:p>
          <a:p>
            <a:r>
              <a:rPr lang="ru-RU" b="1" dirty="0"/>
              <a:t>9. </a:t>
            </a:r>
            <a:r>
              <a:rPr lang="ru-RU" sz="2000" b="1" dirty="0">
                <a:solidFill>
                  <a:srgbClr val="FF0000"/>
                </a:solidFill>
              </a:rPr>
              <a:t>Плиты Христофор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</a:t>
            </a:r>
            <a:r>
              <a:rPr lang="ru-RU" sz="1600" b="1" dirty="0" err="1"/>
              <a:t>ОПЕР</a:t>
            </a:r>
            <a:r>
              <a:rPr lang="ru-RU" sz="2400" dirty="0" err="1"/>
              <a:t>ᴁ</a:t>
            </a:r>
            <a:r>
              <a:rPr lang="ru-RU" sz="2400" b="1" dirty="0" err="1"/>
              <a:t> </a:t>
            </a:r>
            <a:r>
              <a:rPr lang="ru-RU" sz="1600" b="1" dirty="0"/>
              <a:t>«КЪОСТА»-</a:t>
            </a:r>
            <a:r>
              <a:rPr lang="ru-RU" sz="1600" b="1" dirty="0" err="1"/>
              <a:t>йы</a:t>
            </a:r>
            <a:r>
              <a:rPr lang="ru-RU" sz="1600" b="1" dirty="0"/>
              <a:t> АВТОР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10. </a:t>
            </a:r>
            <a:r>
              <a:rPr lang="ru-RU" sz="2000" b="1" dirty="0" err="1">
                <a:solidFill>
                  <a:srgbClr val="FF0000"/>
                </a:solidFill>
              </a:rPr>
              <a:t>Тотраты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Барис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ПРОФЕССИОНАЛОН </a:t>
            </a:r>
            <a:r>
              <a:rPr lang="ru-RU" b="1" dirty="0"/>
              <a:t>АКТЕР.</a:t>
            </a:r>
            <a:endParaRPr lang="ru-RU" dirty="0"/>
          </a:p>
          <a:p>
            <a:r>
              <a:rPr lang="ru-RU" b="1" dirty="0"/>
              <a:t>11. </a:t>
            </a:r>
            <a:r>
              <a:rPr lang="ru-RU" sz="2000" b="1" dirty="0" err="1">
                <a:solidFill>
                  <a:srgbClr val="FF0000"/>
                </a:solidFill>
              </a:rPr>
              <a:t>Гӕздӕнты Аврорӕ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</a:t>
            </a:r>
            <a:r>
              <a:rPr lang="ru-RU" sz="1600" b="1" dirty="0" err="1"/>
              <a:t>БАЛЕРИН</a:t>
            </a:r>
            <a:r>
              <a:rPr lang="ru-RU" sz="2400" dirty="0" err="1"/>
              <a:t>ᴁ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12. </a:t>
            </a:r>
            <a:r>
              <a:rPr lang="ru-RU" sz="2000" b="1" dirty="0" err="1">
                <a:solidFill>
                  <a:srgbClr val="FF0000"/>
                </a:solidFill>
              </a:rPr>
              <a:t>Бутаты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Фатимӕ</a:t>
            </a:r>
            <a:r>
              <a:rPr lang="ru-RU" b="1" dirty="0" err="1" smtClean="0"/>
              <a:t>- </a:t>
            </a:r>
            <a:r>
              <a:rPr lang="ru-RU" sz="1500" b="1" dirty="0" smtClean="0"/>
              <a:t>ФЫЦЦАГ </a:t>
            </a:r>
            <a:r>
              <a:rPr lang="ru-RU" sz="1500" b="1" dirty="0"/>
              <a:t>ИРОН </a:t>
            </a:r>
            <a:r>
              <a:rPr lang="ru-RU" sz="1500" b="1" dirty="0" smtClean="0"/>
              <a:t>СЫЛГОЙМАГ– ПАДДЗАХАДОН ПРЕМИЙЫ </a:t>
            </a:r>
            <a:r>
              <a:rPr lang="ru-RU" sz="1500" b="1" dirty="0"/>
              <a:t>ЛАУРЕАТ.</a:t>
            </a:r>
            <a:endParaRPr lang="ru-RU" sz="1500" dirty="0"/>
          </a:p>
          <a:p>
            <a:r>
              <a:rPr lang="ru-RU" b="1" dirty="0"/>
              <a:t>13. </a:t>
            </a:r>
            <a:r>
              <a:rPr lang="ru-RU" sz="2000" b="1" dirty="0" err="1">
                <a:solidFill>
                  <a:srgbClr val="FF0000"/>
                </a:solidFill>
              </a:rPr>
              <a:t>Калоты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Еленӕ </a:t>
            </a:r>
            <a:r>
              <a:rPr lang="ru-RU" b="1" dirty="0" smtClean="0"/>
              <a:t>– </a:t>
            </a:r>
            <a:r>
              <a:rPr lang="ru-RU" sz="1600" b="1" dirty="0" smtClean="0"/>
              <a:t>ИРЫСТОНЫ </a:t>
            </a:r>
            <a:r>
              <a:rPr lang="ru-RU" sz="1600" b="1" dirty="0"/>
              <a:t>ФЫЦЦАГ СЫЛГОЙМАГ – ПРОКУРОР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14. </a:t>
            </a:r>
            <a:r>
              <a:rPr lang="ru-RU" sz="2000" b="1" dirty="0" err="1">
                <a:solidFill>
                  <a:srgbClr val="FF0000"/>
                </a:solidFill>
              </a:rPr>
              <a:t>Хӕбӕлаты Зинаидӕ </a:t>
            </a:r>
            <a:r>
              <a:rPr lang="ru-RU" sz="1600" b="1" dirty="0" smtClean="0"/>
              <a:t>– ФЫЦЦАГ </a:t>
            </a:r>
            <a:r>
              <a:rPr lang="ru-RU" sz="1600" b="1" dirty="0"/>
              <a:t>ИРОН СЫЛГОЙМАГ – КОМПОЭИТОР.</a:t>
            </a:r>
            <a:endParaRPr lang="ru-RU" sz="1600" dirty="0"/>
          </a:p>
          <a:p>
            <a:r>
              <a:rPr lang="ru-RU" b="1" dirty="0"/>
              <a:t>15. </a:t>
            </a:r>
            <a:r>
              <a:rPr lang="ru-RU" sz="2000" b="1" dirty="0" err="1">
                <a:solidFill>
                  <a:srgbClr val="FF0000"/>
                </a:solidFill>
              </a:rPr>
              <a:t>Дзантиаты</a:t>
            </a:r>
            <a:r>
              <a:rPr lang="ru-RU" sz="2000" b="1" dirty="0">
                <a:solidFill>
                  <a:srgbClr val="FF0000"/>
                </a:solidFill>
              </a:rPr>
              <a:t> Давид </a:t>
            </a:r>
            <a:r>
              <a:rPr lang="ru-RU" b="1" dirty="0" smtClean="0"/>
              <a:t>– </a:t>
            </a:r>
            <a:r>
              <a:rPr lang="ru-RU" sz="1600" b="1" dirty="0" smtClean="0"/>
              <a:t>ФЫЦЦАГ </a:t>
            </a:r>
            <a:r>
              <a:rPr lang="ru-RU" sz="1600" b="1" dirty="0"/>
              <a:t>ИРОН ПРОФЕССИОНАЛОН СКУЛЬПТОР.</a:t>
            </a:r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>
            <a:off x="8713948" y="188640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 rot="5400000">
            <a:off x="2207762" y="-1956241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>
            <a:off x="0" y="188640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 rot="5400000">
            <a:off x="6528242" y="-1956241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 rot="5400000">
            <a:off x="2207761" y="4471707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рдюр 2"/>
          <p:cNvPicPr/>
          <p:nvPr/>
        </p:nvPicPr>
        <p:blipFill>
          <a:blip r:embed="rId2" cstate="print"/>
          <a:srcRect l="24794"/>
          <a:stretch>
            <a:fillRect/>
          </a:stretch>
        </p:blipFill>
        <p:spPr bwMode="auto">
          <a:xfrm rot="5400000">
            <a:off x="6528242" y="4471707"/>
            <a:ext cx="430052" cy="43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рдюр 2"/>
          <p:cNvPicPr/>
          <p:nvPr/>
        </p:nvPicPr>
        <p:blipFill>
          <a:blip r:embed="rId2" cstate="print"/>
          <a:srcRect l="24794" r="-38126" b="50254"/>
          <a:stretch>
            <a:fillRect/>
          </a:stretch>
        </p:blipFill>
        <p:spPr bwMode="auto">
          <a:xfrm>
            <a:off x="0" y="4437112"/>
            <a:ext cx="6480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ордюр 2"/>
          <p:cNvPicPr/>
          <p:nvPr/>
        </p:nvPicPr>
        <p:blipFill>
          <a:blip r:embed="rId2" cstate="print"/>
          <a:srcRect l="24794" r="-38126" b="50254"/>
          <a:stretch>
            <a:fillRect/>
          </a:stretch>
        </p:blipFill>
        <p:spPr bwMode="auto">
          <a:xfrm flipH="1">
            <a:off x="8495928" y="4509120"/>
            <a:ext cx="6480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1057" y="980728"/>
            <a:ext cx="839723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Бǽстǽтǽм байхъус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кǽд ǽмǽ  дзы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фыдǽлты ныхас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фыдǽлты зарǽг нǽ  хъуысы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уǽд уый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адǽм Хуыцауы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фарнǽй арфǽгонд нǽ  фесты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баргǽ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адǽмǽн сǽ  мадǽлон ǽвзаг ǽмǽ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сǽ  фыдǽлты сфǽлдисгǽ  хǽзнатǽ  сǽ  зǽрдǽты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арф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ǽвǽрд сты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уымǽй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Æфсарм ǽмǽ ǽгъдау кǽм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дǽр уыцы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къонайы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ǽрфысым  кǽны.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Кǽм  цǽрǽм, кǽм цǽуǽм ǽмǽ кǽм бадǽм,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сǽфт макуы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уǽнт нǽ мадǽлон ǽвзаг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ǽмǽ нǽ фыдǽлты хорз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ǽгъдǽуттǽ.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дюр, лилии"/>
          <p:cNvPicPr/>
          <p:nvPr/>
        </p:nvPicPr>
        <p:blipFill>
          <a:blip r:embed="rId2" cstate="print"/>
          <a:srcRect l="43309" b="23077"/>
          <a:stretch>
            <a:fillRect/>
          </a:stretch>
        </p:blipFill>
        <p:spPr bwMode="auto">
          <a:xfrm>
            <a:off x="8602333" y="1556792"/>
            <a:ext cx="541667" cy="4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рдюр, лилии"/>
          <p:cNvPicPr/>
          <p:nvPr/>
        </p:nvPicPr>
        <p:blipFill>
          <a:blip r:embed="rId2" cstate="print"/>
          <a:srcRect l="43309" b="23077"/>
          <a:stretch>
            <a:fillRect/>
          </a:stretch>
        </p:blipFill>
        <p:spPr bwMode="auto">
          <a:xfrm>
            <a:off x="0" y="1556792"/>
            <a:ext cx="541667" cy="4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рдюр, лилии"/>
          <p:cNvPicPr/>
          <p:nvPr/>
        </p:nvPicPr>
        <p:blipFill>
          <a:blip r:embed="rId2" cstate="print"/>
          <a:srcRect l="33554" t="10721" b="23077"/>
          <a:stretch>
            <a:fillRect/>
          </a:stretch>
        </p:blipFill>
        <p:spPr bwMode="auto">
          <a:xfrm rot="16200000">
            <a:off x="1975712" y="4498934"/>
            <a:ext cx="634873" cy="40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дюр, лилии"/>
          <p:cNvPicPr/>
          <p:nvPr/>
        </p:nvPicPr>
        <p:blipFill>
          <a:blip r:embed="rId2" cstate="print"/>
          <a:srcRect l="43309" b="23077"/>
          <a:stretch>
            <a:fillRect/>
          </a:stretch>
        </p:blipFill>
        <p:spPr bwMode="auto">
          <a:xfrm rot="16200000">
            <a:off x="6313391" y="4214902"/>
            <a:ext cx="541667" cy="4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рдюр, лилии"/>
          <p:cNvPicPr/>
          <p:nvPr/>
        </p:nvPicPr>
        <p:blipFill>
          <a:blip r:embed="rId2" cstate="print"/>
          <a:srcRect l="43309" b="23077"/>
          <a:stretch>
            <a:fillRect/>
          </a:stretch>
        </p:blipFill>
        <p:spPr bwMode="auto">
          <a:xfrm rot="16200000">
            <a:off x="6169375" y="-2101431"/>
            <a:ext cx="541667" cy="4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рдюр, лилии"/>
          <p:cNvPicPr/>
          <p:nvPr/>
        </p:nvPicPr>
        <p:blipFill>
          <a:blip r:embed="rId2" cstate="print"/>
          <a:srcRect l="42575" t="9915" b="23077"/>
          <a:stretch>
            <a:fillRect/>
          </a:stretch>
        </p:blipFill>
        <p:spPr bwMode="auto">
          <a:xfrm rot="16200000">
            <a:off x="2187681" y="-1792144"/>
            <a:ext cx="548680" cy="41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рдюр, лилии"/>
          <p:cNvPicPr/>
          <p:nvPr/>
        </p:nvPicPr>
        <p:blipFill>
          <a:blip r:embed="rId2" cstate="print"/>
          <a:srcRect l="35993" t="54871" b="23077"/>
          <a:stretch>
            <a:fillRect/>
          </a:stretch>
        </p:blipFill>
        <p:spPr bwMode="auto">
          <a:xfrm flipH="1">
            <a:off x="0" y="404664"/>
            <a:ext cx="611560" cy="13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рдюр, лилии"/>
          <p:cNvPicPr/>
          <p:nvPr/>
        </p:nvPicPr>
        <p:blipFill>
          <a:blip r:embed="rId2" cstate="print"/>
          <a:srcRect l="35993" t="54871" b="23077"/>
          <a:stretch>
            <a:fillRect/>
          </a:stretch>
        </p:blipFill>
        <p:spPr bwMode="auto">
          <a:xfrm>
            <a:off x="8532440" y="404664"/>
            <a:ext cx="611560" cy="13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779787"/>
            <a:ext cx="8064896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Дзур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иу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дзур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иронау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кӕд ирон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дӕ, уӕд!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Иры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намыс,йе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гъдау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 азы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цӕрӕд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Дзур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дзур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иронау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кӕд ирон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дӕ, уӕд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иронӕй ацӕр, буц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куыд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дӕуӕй.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Лӕг цы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тугӕй равзӕрд, уымӕн ивӕн нӕй.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Адӕмы хсӕн ма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уӕд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Иры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дӕлдӕр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фӕдис кӕм хъӕуа,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уым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лӕгдӕр.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Хӕсты арт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фӕндӕгтыл сыгъд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хӕцыд ирон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Уӕд ирон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ӕвзагыл стыр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зӕрдӕ куыд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уон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Ир -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алантӕн 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ӕрдзӕй лӕвӕрд 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ном.</a:t>
            </a:r>
          </a:p>
          <a:p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Аскъуыд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зӕгъгӕ, уый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таг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– нал и </a:t>
            </a:r>
            <a:r>
              <a:rPr lang="ru-RU" sz="25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уӕд </a:t>
            </a:r>
            <a:r>
              <a:rPr lang="ru-RU" sz="25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ирон…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Сидахъты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дминистратор\Desktop\ОРНАМЕНТ РАМКИ\ОСЕТ ОРНАМЕНТ\15.jpg"/>
          <p:cNvPicPr>
            <a:picLocks noChangeAspect="1" noChangeArrowheads="1"/>
          </p:cNvPicPr>
          <p:nvPr/>
        </p:nvPicPr>
        <p:blipFill>
          <a:blip r:embed="rId2" cstate="print"/>
          <a:srcRect l="48425" t="8446"/>
          <a:stretch>
            <a:fillRect/>
          </a:stretch>
        </p:blipFill>
        <p:spPr bwMode="auto">
          <a:xfrm rot="8191906">
            <a:off x="174319" y="97172"/>
            <a:ext cx="576064" cy="736419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ОРНАМЕНТ РАМКИ\ОСЕТ ОРНАМЕНТ\15.jpg"/>
          <p:cNvPicPr>
            <a:picLocks noChangeAspect="1" noChangeArrowheads="1"/>
          </p:cNvPicPr>
          <p:nvPr/>
        </p:nvPicPr>
        <p:blipFill>
          <a:blip r:embed="rId2" cstate="print"/>
          <a:srcRect l="48425" t="8446"/>
          <a:stretch>
            <a:fillRect/>
          </a:stretch>
        </p:blipFill>
        <p:spPr bwMode="auto">
          <a:xfrm rot="2150602">
            <a:off x="161067" y="6022649"/>
            <a:ext cx="576064" cy="736419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438525" cy="371475"/>
          </a:xfrm>
          <a:prstGeom prst="rect">
            <a:avLst/>
          </a:prstGeom>
          <a:noFill/>
        </p:spPr>
      </p:pic>
      <p:pic>
        <p:nvPicPr>
          <p:cNvPr id="10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33525" y="4602485"/>
            <a:ext cx="3438525" cy="371475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33525" y="2010197"/>
            <a:ext cx="3438525" cy="371475"/>
          </a:xfrm>
          <a:prstGeom prst="rect">
            <a:avLst/>
          </a:prstGeom>
          <a:noFill/>
        </p:spPr>
      </p:pic>
      <p:pic>
        <p:nvPicPr>
          <p:cNvPr id="12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3438525" cy="371475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ОРНАМЕНТ РАМКИ\ОСЕТ ОРНАМЕНТ\15.jpg"/>
          <p:cNvPicPr>
            <a:picLocks noChangeAspect="1" noChangeArrowheads="1"/>
          </p:cNvPicPr>
          <p:nvPr/>
        </p:nvPicPr>
        <p:blipFill>
          <a:blip r:embed="rId2" cstate="print"/>
          <a:srcRect l="48425" t="8446"/>
          <a:stretch>
            <a:fillRect/>
          </a:stretch>
        </p:blipFill>
        <p:spPr bwMode="auto">
          <a:xfrm rot="13668351">
            <a:off x="8389716" y="92492"/>
            <a:ext cx="576064" cy="736419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ОРНАМЕНТ РАМКИ\ОСЕТ ОРНАМЕНТ\15.jpg"/>
          <p:cNvPicPr>
            <a:picLocks noChangeAspect="1" noChangeArrowheads="1"/>
          </p:cNvPicPr>
          <p:nvPr/>
        </p:nvPicPr>
        <p:blipFill>
          <a:blip r:embed="rId2" cstate="print"/>
          <a:srcRect l="48425" t="8446"/>
          <a:stretch>
            <a:fillRect/>
          </a:stretch>
        </p:blipFill>
        <p:spPr bwMode="auto">
          <a:xfrm rot="19548391">
            <a:off x="8391814" y="6025882"/>
            <a:ext cx="576064" cy="736419"/>
          </a:xfrm>
          <a:prstGeom prst="rect">
            <a:avLst/>
          </a:prstGeom>
          <a:noFill/>
        </p:spPr>
      </p:pic>
      <p:pic>
        <p:nvPicPr>
          <p:cNvPr id="15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486525"/>
            <a:ext cx="3438525" cy="371475"/>
          </a:xfrm>
          <a:prstGeom prst="rect">
            <a:avLst/>
          </a:prstGeom>
          <a:noFill/>
        </p:spPr>
      </p:pic>
      <p:pic>
        <p:nvPicPr>
          <p:cNvPr id="16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486525"/>
            <a:ext cx="3438525" cy="371475"/>
          </a:xfrm>
          <a:prstGeom prst="rect">
            <a:avLst/>
          </a:prstGeom>
          <a:noFill/>
        </p:spPr>
      </p:pic>
      <p:pic>
        <p:nvPicPr>
          <p:cNvPr id="17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486525"/>
            <a:ext cx="3438525" cy="371475"/>
          </a:xfrm>
          <a:prstGeom prst="rect">
            <a:avLst/>
          </a:prstGeom>
          <a:noFill/>
        </p:spPr>
      </p:pic>
      <p:pic>
        <p:nvPicPr>
          <p:cNvPr id="18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438525" cy="371475"/>
          </a:xfrm>
          <a:prstGeom prst="rect">
            <a:avLst/>
          </a:prstGeom>
          <a:noFill/>
        </p:spPr>
      </p:pic>
      <p:pic>
        <p:nvPicPr>
          <p:cNvPr id="19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39000" y="1866181"/>
            <a:ext cx="3438525" cy="371475"/>
          </a:xfrm>
          <a:prstGeom prst="rect">
            <a:avLst/>
          </a:prstGeom>
          <a:noFill/>
        </p:spPr>
      </p:pic>
      <p:pic>
        <p:nvPicPr>
          <p:cNvPr id="20" name="Picture 6" descr="C:\Users\Администратор\Desktop\ОРНАМЕНТ РАМКИ\ОСЕТ ОРНАМЕНТ\2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39000" y="4674493"/>
            <a:ext cx="3438525" cy="3714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5536" y="1124744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latin typeface="Book Antiqua" pitchFamily="18" charset="0"/>
              </a:rPr>
              <a:t>Нӕй ӕрмӕст</a:t>
            </a:r>
            <a:endParaRPr lang="ru-RU" sz="6000" dirty="0" smtClean="0">
              <a:latin typeface="Book Antiqua" pitchFamily="18" charset="0"/>
            </a:endParaRPr>
          </a:p>
          <a:p>
            <a:pPr algn="ctr"/>
            <a:r>
              <a:rPr lang="ru-RU" sz="6000" dirty="0" err="1" smtClean="0">
                <a:latin typeface="Book Antiqua" pitchFamily="18" charset="0"/>
              </a:rPr>
              <a:t>номӕй ирон</a:t>
            </a:r>
            <a:endParaRPr lang="ru-RU" sz="6000" dirty="0" smtClean="0">
              <a:latin typeface="Book Antiqua" pitchFamily="18" charset="0"/>
            </a:endParaRPr>
          </a:p>
          <a:p>
            <a:pPr algn="ctr"/>
            <a:r>
              <a:rPr lang="ru-RU" sz="6000" dirty="0" smtClean="0">
                <a:latin typeface="Book Antiqua" pitchFamily="18" charset="0"/>
              </a:rPr>
              <a:t>-</a:t>
            </a:r>
          </a:p>
          <a:p>
            <a:pPr algn="ctr"/>
            <a:r>
              <a:rPr lang="ru-RU" sz="6000" dirty="0" err="1" smtClean="0">
                <a:latin typeface="Book Antiqua" pitchFamily="18" charset="0"/>
              </a:rPr>
              <a:t>уарз</a:t>
            </a:r>
            <a:r>
              <a:rPr lang="ru-RU" sz="6000" dirty="0" smtClean="0">
                <a:latin typeface="Book Antiqua" pitchFamily="18" charset="0"/>
              </a:rPr>
              <a:t>  </a:t>
            </a:r>
            <a:r>
              <a:rPr lang="ru-RU" sz="6000" dirty="0" err="1" smtClean="0">
                <a:latin typeface="Book Antiqua" pitchFamily="18" charset="0"/>
              </a:rPr>
              <a:t>дӕ бӕстӕ,</a:t>
            </a:r>
            <a:endParaRPr lang="ru-RU" sz="6000" dirty="0" smtClean="0">
              <a:latin typeface="Book Antiqua" pitchFamily="18" charset="0"/>
            </a:endParaRPr>
          </a:p>
          <a:p>
            <a:pPr algn="ctr"/>
            <a:r>
              <a:rPr lang="ru-RU" sz="6000" dirty="0" smtClean="0">
                <a:latin typeface="Book Antiqua" pitchFamily="18" charset="0"/>
              </a:rPr>
              <a:t>де </a:t>
            </a:r>
            <a:r>
              <a:rPr lang="ru-RU" sz="6000" dirty="0" err="1" smtClean="0">
                <a:latin typeface="Book Antiqua" pitchFamily="18" charset="0"/>
              </a:rPr>
              <a:t>взаг</a:t>
            </a:r>
            <a:r>
              <a:rPr lang="ru-RU" sz="6000" dirty="0" smtClean="0">
                <a:latin typeface="Book Antiqua" pitchFamily="18" charset="0"/>
              </a:rPr>
              <a:t> зон!</a:t>
            </a:r>
            <a:endParaRPr lang="ru-RU" sz="60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>
            <a:off x="0" y="1916832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V="1">
            <a:off x="0" y="332656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V="1">
            <a:off x="0" y="3429000"/>
            <a:ext cx="387152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>
            <a:off x="0" y="5013176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V="1">
            <a:off x="2239551" y="-547870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>
            <a:off x="745132" y="-565620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>
            <a:off x="3625452" y="-565620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V="1">
            <a:off x="5119871" y="-547870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V="1">
            <a:off x="8000191" y="-547870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>
            <a:off x="6505772" y="-565620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H="1" flipV="1">
            <a:off x="2257300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16200000" flipV="1">
            <a:off x="745132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H="1" flipV="1">
            <a:off x="5137620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5400000" flipH="1" flipV="1">
            <a:off x="7945932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H="1" flipV="1">
            <a:off x="8748464" y="332656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H="1">
            <a:off x="8783961" y="1916832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H="1" flipV="1">
            <a:off x="8748464" y="3429000"/>
            <a:ext cx="395536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flipH="1">
            <a:off x="8783961" y="5013176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16200000" flipV="1">
            <a:off x="3625452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Бордюр с тюльпанами 4"/>
          <p:cNvPicPr/>
          <p:nvPr/>
        </p:nvPicPr>
        <p:blipFill>
          <a:blip r:embed="rId2" cstate="print"/>
          <a:srcRect l="17935" b="55234"/>
          <a:stretch>
            <a:fillRect/>
          </a:stretch>
        </p:blipFill>
        <p:spPr bwMode="auto">
          <a:xfrm rot="16200000" flipV="1">
            <a:off x="6505772" y="5932341"/>
            <a:ext cx="360039" cy="14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043608" y="1556792"/>
            <a:ext cx="70567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ӕвзаг рагон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ӕмӕ тынг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рӕсугъд                   ӕвзаг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бирӕ бакастдӕн 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тыххӕй.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стӕй йӕм куы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хъусай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уӕд ын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ӕвӕджиауы  мелоди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ӕмӕ йын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ӕнӕ уарзгӕ?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Мадӕлон ӕвзаг чи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нӕ уарзы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йӕ национ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культурӕйӕ ӕнӕ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 у…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Уайльт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Великобритани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7.radikal.ru/i156/1106/60/f60e09d8b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3468" y="283468"/>
            <a:ext cx="33478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7.radikal.ru/i156/1106/60/f60e09d8b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83468" y="3793604"/>
            <a:ext cx="33478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57.radikal.ru/i156/1106/60/f60e09d8b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6079604" y="283468"/>
            <a:ext cx="33478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7.radikal.ru/i156/1106/60/f60e09d8b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79604" y="3793604"/>
            <a:ext cx="33478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57.radikal.ru/i156/1106/60/f60e09d8b840.jpg"/>
          <p:cNvPicPr/>
          <p:nvPr/>
        </p:nvPicPr>
        <p:blipFill>
          <a:blip r:embed="rId2" cstate="print"/>
          <a:srcRect b="85449"/>
          <a:stretch>
            <a:fillRect/>
          </a:stretch>
        </p:blipFill>
        <p:spPr bwMode="auto">
          <a:xfrm>
            <a:off x="2843808" y="0"/>
            <a:ext cx="334786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57.radikal.ru/i156/1106/60/f60e09d8b840.jpg"/>
          <p:cNvPicPr/>
          <p:nvPr/>
        </p:nvPicPr>
        <p:blipFill>
          <a:blip r:embed="rId2" cstate="print"/>
          <a:srcRect b="85449"/>
          <a:stretch>
            <a:fillRect/>
          </a:stretch>
        </p:blipFill>
        <p:spPr bwMode="auto">
          <a:xfrm>
            <a:off x="2843808" y="6309320"/>
            <a:ext cx="334786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1412776"/>
            <a:ext cx="77048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latin typeface="Book Antiqua" pitchFamily="18" charset="0"/>
              </a:rPr>
              <a:t>Ирон</a:t>
            </a:r>
            <a:r>
              <a:rPr lang="ru-RU" sz="5400" dirty="0" smtClean="0">
                <a:latin typeface="Book Antiqua" pitchFamily="18" charset="0"/>
              </a:rPr>
              <a:t>  </a:t>
            </a:r>
            <a:r>
              <a:rPr lang="ru-RU" sz="5400" dirty="0" err="1" smtClean="0">
                <a:latin typeface="Book Antiqua" pitchFamily="18" charset="0"/>
              </a:rPr>
              <a:t>ӕвзаг уыйбӕрц</a:t>
            </a:r>
            <a:r>
              <a:rPr lang="ru-RU" sz="5400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5400" dirty="0" err="1" smtClean="0">
                <a:latin typeface="Book Antiqua" pitchFamily="18" charset="0"/>
              </a:rPr>
              <a:t>хъӕздыг </a:t>
            </a:r>
            <a:r>
              <a:rPr lang="ru-RU" sz="5400" dirty="0" smtClean="0">
                <a:latin typeface="Book Antiqua" pitchFamily="18" charset="0"/>
              </a:rPr>
              <a:t>у, </a:t>
            </a:r>
            <a:r>
              <a:rPr lang="ru-RU" sz="5400" dirty="0" err="1" smtClean="0">
                <a:latin typeface="Book Antiqua" pitchFamily="18" charset="0"/>
              </a:rPr>
              <a:t>ӕмӕ йыл</a:t>
            </a:r>
            <a:r>
              <a:rPr lang="ru-RU" sz="5400" dirty="0" smtClean="0">
                <a:latin typeface="Book Antiqua" pitchFamily="18" charset="0"/>
              </a:rPr>
              <a:t> </a:t>
            </a:r>
            <a:r>
              <a:rPr lang="ru-RU" sz="5400" dirty="0" err="1" smtClean="0">
                <a:latin typeface="Book Antiqua" pitchFamily="18" charset="0"/>
              </a:rPr>
              <a:t>ис</a:t>
            </a:r>
            <a:r>
              <a:rPr lang="ru-RU" sz="5400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5400" dirty="0" err="1" smtClean="0">
                <a:latin typeface="Book Antiqua" pitchFamily="18" charset="0"/>
              </a:rPr>
              <a:t>цыфӕнды хъуыды</a:t>
            </a:r>
            <a:r>
              <a:rPr lang="ru-RU" sz="5400" dirty="0" smtClean="0">
                <a:latin typeface="Book Antiqua" pitchFamily="18" charset="0"/>
              </a:rPr>
              <a:t> </a:t>
            </a:r>
            <a:r>
              <a:rPr lang="ru-RU" sz="5400" dirty="0" err="1" smtClean="0">
                <a:latin typeface="Book Antiqua" pitchFamily="18" charset="0"/>
              </a:rPr>
              <a:t>дӕр</a:t>
            </a:r>
            <a:endParaRPr lang="ru-RU" sz="5400" dirty="0" smtClean="0">
              <a:latin typeface="Book Antiqua" pitchFamily="18" charset="0"/>
            </a:endParaRPr>
          </a:p>
          <a:p>
            <a:pPr algn="ctr"/>
            <a:r>
              <a:rPr lang="ru-RU" sz="5400" dirty="0" smtClean="0">
                <a:latin typeface="Book Antiqua" pitchFamily="18" charset="0"/>
              </a:rPr>
              <a:t> </a:t>
            </a:r>
            <a:r>
              <a:rPr lang="ru-RU" sz="5400" dirty="0" err="1" smtClean="0">
                <a:latin typeface="Book Antiqua" pitchFamily="18" charset="0"/>
              </a:rPr>
              <a:t>зӕгъӕн.</a:t>
            </a:r>
            <a:r>
              <a:rPr lang="ru-RU" sz="5400" dirty="0" smtClean="0">
                <a:latin typeface="Book Antiqua" pitchFamily="18" charset="0"/>
              </a:rPr>
              <a:t> </a:t>
            </a:r>
          </a:p>
          <a:p>
            <a:pPr algn="ctr"/>
            <a:endParaRPr lang="ru-RU" sz="4800" dirty="0" smtClean="0">
              <a:latin typeface="Book Antiqua" pitchFamily="18" charset="0"/>
            </a:endParaRPr>
          </a:p>
          <a:p>
            <a:pPr algn="r"/>
            <a:r>
              <a:rPr lang="ru-RU" sz="3600" dirty="0" err="1" smtClean="0">
                <a:latin typeface="Book Antiqua" pitchFamily="18" charset="0"/>
              </a:rPr>
              <a:t>Абайты</a:t>
            </a:r>
            <a:r>
              <a:rPr lang="ru-RU" sz="3600" dirty="0" smtClean="0">
                <a:latin typeface="Book Antiqua" pitchFamily="18" charset="0"/>
              </a:rPr>
              <a:t> </a:t>
            </a:r>
            <a:r>
              <a:rPr lang="ru-RU" sz="3600" dirty="0" err="1" smtClean="0">
                <a:latin typeface="Book Antiqua" pitchFamily="18" charset="0"/>
              </a:rPr>
              <a:t>Васо</a:t>
            </a:r>
            <a:r>
              <a:rPr lang="ru-RU" sz="4800" dirty="0" smtClean="0">
                <a:latin typeface="Book Antiqu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1145</Words>
  <Application>Microsoft Office PowerPoint</Application>
  <PresentationFormat>Экран (4:3)</PresentationFormat>
  <Paragraphs>158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117</cp:revision>
  <dcterms:created xsi:type="dcterms:W3CDTF">2013-05-14T18:28:35Z</dcterms:created>
  <dcterms:modified xsi:type="dcterms:W3CDTF">2014-01-09T09:29:51Z</dcterms:modified>
</cp:coreProperties>
</file>